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7" name="Shape 12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203" name="Shape 20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04" name="Shape 20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224" name="Shape 224"/>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lt1"/>
              </a:solidFill>
              <a:latin typeface="Calibri"/>
              <a:ea typeface="Calibri"/>
              <a:cs typeface="Calibri"/>
              <a:sym typeface="Calibri"/>
            </a:endParaRPr>
          </a:p>
        </p:txBody>
      </p:sp>
      <p:sp>
        <p:nvSpPr>
          <p:cNvPr id="225" name="Shape 225"/>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261" name="Shape 261"/>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62" name="Shape 262"/>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270" name="Shape 27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71" name="Shape 27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283" name="Shape 28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84" name="Shape 28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296" name="Shape 29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97" name="Shape 297"/>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309" name="Shape 309"/>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10" name="Shape 310"/>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325" name="Shape 325"/>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26" name="Shape 326"/>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338" name="Shape 338"/>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39" name="Shape 339"/>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50" name="Shape 35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51" name="Shape 35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8" name="Shape 13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0" name="Shape 370"/>
        <p:cNvGrpSpPr/>
        <p:nvPr/>
      </p:nvGrpSpPr>
      <p:grpSpPr>
        <a:xfrm>
          <a:off x="0" y="0"/>
          <a:ext cx="0" cy="0"/>
          <a:chOff x="0" y="0"/>
          <a:chExt cx="0" cy="0"/>
        </a:xfrm>
      </p:grpSpPr>
      <p:sp>
        <p:nvSpPr>
          <p:cNvPr id="371" name="Shape 371"/>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72" name="Shape 37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8" name="Shape 378"/>
        <p:cNvGrpSpPr/>
        <p:nvPr/>
      </p:nvGrpSpPr>
      <p:grpSpPr>
        <a:xfrm>
          <a:off x="0" y="0"/>
          <a:ext cx="0" cy="0"/>
          <a:chOff x="0" y="0"/>
          <a:chExt cx="0" cy="0"/>
        </a:xfrm>
      </p:grpSpPr>
      <p:sp>
        <p:nvSpPr>
          <p:cNvPr id="379" name="Shape 37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80" name="Shape 38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381" name="Shape 38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9" name="Shape 399"/>
        <p:cNvGrpSpPr/>
        <p:nvPr/>
      </p:nvGrpSpPr>
      <p:grpSpPr>
        <a:xfrm>
          <a:off x="0" y="0"/>
          <a:ext cx="0" cy="0"/>
          <a:chOff x="0" y="0"/>
          <a:chExt cx="0" cy="0"/>
        </a:xfrm>
      </p:grpSpPr>
      <p:sp>
        <p:nvSpPr>
          <p:cNvPr id="400" name="Shape 40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01" name="Shape 401"/>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Video length: 2 minutes, 13 seconds</a:t>
            </a:r>
          </a:p>
        </p:txBody>
      </p:sp>
      <p:sp>
        <p:nvSpPr>
          <p:cNvPr id="402" name="Shape 402"/>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9" name="Shape 409"/>
        <p:cNvGrpSpPr/>
        <p:nvPr/>
      </p:nvGrpSpPr>
      <p:grpSpPr>
        <a:xfrm>
          <a:off x="0" y="0"/>
          <a:ext cx="0" cy="0"/>
          <a:chOff x="0" y="0"/>
          <a:chExt cx="0" cy="0"/>
        </a:xfrm>
      </p:grpSpPr>
      <p:sp>
        <p:nvSpPr>
          <p:cNvPr id="410" name="Shape 410"/>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411" name="Shape 41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0" name="Shape 420"/>
        <p:cNvGrpSpPr/>
        <p:nvPr/>
      </p:nvGrpSpPr>
      <p:grpSpPr>
        <a:xfrm>
          <a:off x="0" y="0"/>
          <a:ext cx="0" cy="0"/>
          <a:chOff x="0" y="0"/>
          <a:chExt cx="0" cy="0"/>
        </a:xfrm>
      </p:grpSpPr>
      <p:sp>
        <p:nvSpPr>
          <p:cNvPr id="421" name="Shape 42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22" name="Shape 422"/>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23" name="Shape 423"/>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2" name="Shape 432"/>
        <p:cNvGrpSpPr/>
        <p:nvPr/>
      </p:nvGrpSpPr>
      <p:grpSpPr>
        <a:xfrm>
          <a:off x="0" y="0"/>
          <a:ext cx="0" cy="0"/>
          <a:chOff x="0" y="0"/>
          <a:chExt cx="0" cy="0"/>
        </a:xfrm>
      </p:grpSpPr>
      <p:sp>
        <p:nvSpPr>
          <p:cNvPr id="433" name="Shape 43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34" name="Shape 434"/>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435" name="Shape 435"/>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9" name="Shape 449"/>
        <p:cNvGrpSpPr/>
        <p:nvPr/>
      </p:nvGrpSpPr>
      <p:grpSpPr>
        <a:xfrm>
          <a:off x="0" y="0"/>
          <a:ext cx="0" cy="0"/>
          <a:chOff x="0" y="0"/>
          <a:chExt cx="0" cy="0"/>
        </a:xfrm>
      </p:grpSpPr>
      <p:sp>
        <p:nvSpPr>
          <p:cNvPr id="450" name="Shape 450"/>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451" name="Shape 45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6" name="Shape 466"/>
        <p:cNvGrpSpPr/>
        <p:nvPr/>
      </p:nvGrpSpPr>
      <p:grpSpPr>
        <a:xfrm>
          <a:off x="0" y="0"/>
          <a:ext cx="0" cy="0"/>
          <a:chOff x="0" y="0"/>
          <a:chExt cx="0" cy="0"/>
        </a:xfrm>
      </p:grpSpPr>
      <p:sp>
        <p:nvSpPr>
          <p:cNvPr id="467" name="Shape 467"/>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468" name="Shape 46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8" name="Shape 478"/>
        <p:cNvGrpSpPr/>
        <p:nvPr/>
      </p:nvGrpSpPr>
      <p:grpSpPr>
        <a:xfrm>
          <a:off x="0" y="0"/>
          <a:ext cx="0" cy="0"/>
          <a:chOff x="0" y="0"/>
          <a:chExt cx="0" cy="0"/>
        </a:xfrm>
      </p:grpSpPr>
      <p:sp>
        <p:nvSpPr>
          <p:cNvPr id="479" name="Shape 479"/>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480" name="Shape 48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4" name="Shape 504"/>
        <p:cNvGrpSpPr/>
        <p:nvPr/>
      </p:nvGrpSpPr>
      <p:grpSpPr>
        <a:xfrm>
          <a:off x="0" y="0"/>
          <a:ext cx="0" cy="0"/>
          <a:chOff x="0" y="0"/>
          <a:chExt cx="0" cy="0"/>
        </a:xfrm>
      </p:grpSpPr>
      <p:sp>
        <p:nvSpPr>
          <p:cNvPr id="505" name="Shape 50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06" name="Shape 50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507" name="Shape 507"/>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 name="Shape 145"/>
        <p:cNvGrpSpPr/>
        <p:nvPr/>
      </p:nvGrpSpPr>
      <p:grpSpPr>
        <a:xfrm>
          <a:off x="0" y="0"/>
          <a:ext cx="0" cy="0"/>
          <a:chOff x="0" y="0"/>
          <a:chExt cx="0" cy="0"/>
        </a:xfrm>
      </p:grpSpPr>
      <p:sp>
        <p:nvSpPr>
          <p:cNvPr id="146" name="Shape 146"/>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47" name="Shape 14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3" name="Shape 523"/>
        <p:cNvGrpSpPr/>
        <p:nvPr/>
      </p:nvGrpSpPr>
      <p:grpSpPr>
        <a:xfrm>
          <a:off x="0" y="0"/>
          <a:ext cx="0" cy="0"/>
          <a:chOff x="0" y="0"/>
          <a:chExt cx="0" cy="0"/>
        </a:xfrm>
      </p:grpSpPr>
      <p:sp>
        <p:nvSpPr>
          <p:cNvPr id="524" name="Shape 52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25" name="Shape 525"/>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Video length: 4 minutes, 35 seconds</a:t>
            </a:r>
          </a:p>
        </p:txBody>
      </p:sp>
      <p:sp>
        <p:nvSpPr>
          <p:cNvPr id="526" name="Shape 526"/>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9" name="Shape 539"/>
        <p:cNvGrpSpPr/>
        <p:nvPr/>
      </p:nvGrpSpPr>
      <p:grpSpPr>
        <a:xfrm>
          <a:off x="0" y="0"/>
          <a:ext cx="0" cy="0"/>
          <a:chOff x="0" y="0"/>
          <a:chExt cx="0" cy="0"/>
        </a:xfrm>
      </p:grpSpPr>
      <p:sp>
        <p:nvSpPr>
          <p:cNvPr id="540" name="Shape 540"/>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41" name="Shape 54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7" name="Shape 547"/>
        <p:cNvGrpSpPr/>
        <p:nvPr/>
      </p:nvGrpSpPr>
      <p:grpSpPr>
        <a:xfrm>
          <a:off x="0" y="0"/>
          <a:ext cx="0" cy="0"/>
          <a:chOff x="0" y="0"/>
          <a:chExt cx="0" cy="0"/>
        </a:xfrm>
      </p:grpSpPr>
      <p:sp>
        <p:nvSpPr>
          <p:cNvPr id="548" name="Shape 54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49" name="Shape 549"/>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Video length: 3 minutes, 40 seconds </a:t>
            </a:r>
          </a:p>
        </p:txBody>
      </p:sp>
      <p:sp>
        <p:nvSpPr>
          <p:cNvPr id="550" name="Shape 550"/>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6" name="Shape 556"/>
        <p:cNvGrpSpPr/>
        <p:nvPr/>
      </p:nvGrpSpPr>
      <p:grpSpPr>
        <a:xfrm>
          <a:off x="0" y="0"/>
          <a:ext cx="0" cy="0"/>
          <a:chOff x="0" y="0"/>
          <a:chExt cx="0" cy="0"/>
        </a:xfrm>
      </p:grpSpPr>
      <p:sp>
        <p:nvSpPr>
          <p:cNvPr id="557" name="Shape 557"/>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58" name="Shape 55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4" name="Shape 564"/>
        <p:cNvGrpSpPr/>
        <p:nvPr/>
      </p:nvGrpSpPr>
      <p:grpSpPr>
        <a:xfrm>
          <a:off x="0" y="0"/>
          <a:ext cx="0" cy="0"/>
          <a:chOff x="0" y="0"/>
          <a:chExt cx="0" cy="0"/>
        </a:xfrm>
      </p:grpSpPr>
      <p:sp>
        <p:nvSpPr>
          <p:cNvPr id="565" name="Shape 565"/>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66" name="Shape 56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2" name="Shape 572"/>
        <p:cNvGrpSpPr/>
        <p:nvPr/>
      </p:nvGrpSpPr>
      <p:grpSpPr>
        <a:xfrm>
          <a:off x="0" y="0"/>
          <a:ext cx="0" cy="0"/>
          <a:chOff x="0" y="0"/>
          <a:chExt cx="0" cy="0"/>
        </a:xfrm>
      </p:grpSpPr>
      <p:sp>
        <p:nvSpPr>
          <p:cNvPr id="573" name="Shape 573"/>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74" name="Shape 57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1" name="Shape 581"/>
        <p:cNvGrpSpPr/>
        <p:nvPr/>
      </p:nvGrpSpPr>
      <p:grpSpPr>
        <a:xfrm>
          <a:off x="0" y="0"/>
          <a:ext cx="0" cy="0"/>
          <a:chOff x="0" y="0"/>
          <a:chExt cx="0" cy="0"/>
        </a:xfrm>
      </p:grpSpPr>
      <p:sp>
        <p:nvSpPr>
          <p:cNvPr id="582" name="Shape 582"/>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83" name="Shape 58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7" name="Shape 597"/>
        <p:cNvGrpSpPr/>
        <p:nvPr/>
      </p:nvGrpSpPr>
      <p:grpSpPr>
        <a:xfrm>
          <a:off x="0" y="0"/>
          <a:ext cx="0" cy="0"/>
          <a:chOff x="0" y="0"/>
          <a:chExt cx="0" cy="0"/>
        </a:xfrm>
      </p:grpSpPr>
      <p:sp>
        <p:nvSpPr>
          <p:cNvPr id="598" name="Shape 59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99" name="Shape 599"/>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600" name="Shape 600"/>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6" name="Shape 606"/>
        <p:cNvGrpSpPr/>
        <p:nvPr/>
      </p:nvGrpSpPr>
      <p:grpSpPr>
        <a:xfrm>
          <a:off x="0" y="0"/>
          <a:ext cx="0" cy="0"/>
          <a:chOff x="0" y="0"/>
          <a:chExt cx="0" cy="0"/>
        </a:xfrm>
      </p:grpSpPr>
      <p:sp>
        <p:nvSpPr>
          <p:cNvPr id="607" name="Shape 607"/>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08" name="Shape 60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5" name="Shape 615"/>
        <p:cNvGrpSpPr/>
        <p:nvPr/>
      </p:nvGrpSpPr>
      <p:grpSpPr>
        <a:xfrm>
          <a:off x="0" y="0"/>
          <a:ext cx="0" cy="0"/>
          <a:chOff x="0" y="0"/>
          <a:chExt cx="0" cy="0"/>
        </a:xfrm>
      </p:grpSpPr>
      <p:sp>
        <p:nvSpPr>
          <p:cNvPr id="616" name="Shape 61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17" name="Shape 617"/>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618" name="Shape 61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5" name="Shape 155"/>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56" name="Shape 156"/>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9" name="Shape 629"/>
        <p:cNvGrpSpPr/>
        <p:nvPr/>
      </p:nvGrpSpPr>
      <p:grpSpPr>
        <a:xfrm>
          <a:off x="0" y="0"/>
          <a:ext cx="0" cy="0"/>
          <a:chOff x="0" y="0"/>
          <a:chExt cx="0" cy="0"/>
        </a:xfrm>
      </p:grpSpPr>
      <p:sp>
        <p:nvSpPr>
          <p:cNvPr id="630" name="Shape 630"/>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31" name="Shape 63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8" name="Shape 638"/>
        <p:cNvGrpSpPr/>
        <p:nvPr/>
      </p:nvGrpSpPr>
      <p:grpSpPr>
        <a:xfrm>
          <a:off x="0" y="0"/>
          <a:ext cx="0" cy="0"/>
          <a:chOff x="0" y="0"/>
          <a:chExt cx="0" cy="0"/>
        </a:xfrm>
      </p:grpSpPr>
      <p:sp>
        <p:nvSpPr>
          <p:cNvPr id="639" name="Shape 639"/>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40" name="Shape 64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7" name="Shape 657"/>
        <p:cNvGrpSpPr/>
        <p:nvPr/>
      </p:nvGrpSpPr>
      <p:grpSpPr>
        <a:xfrm>
          <a:off x="0" y="0"/>
          <a:ext cx="0" cy="0"/>
          <a:chOff x="0" y="0"/>
          <a:chExt cx="0" cy="0"/>
        </a:xfrm>
      </p:grpSpPr>
      <p:sp>
        <p:nvSpPr>
          <p:cNvPr id="658" name="Shape 658"/>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59" name="Shape 65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4" name="Shape 674"/>
        <p:cNvGrpSpPr/>
        <p:nvPr/>
      </p:nvGrpSpPr>
      <p:grpSpPr>
        <a:xfrm>
          <a:off x="0" y="0"/>
          <a:ext cx="0" cy="0"/>
          <a:chOff x="0" y="0"/>
          <a:chExt cx="0" cy="0"/>
        </a:xfrm>
      </p:grpSpPr>
      <p:sp>
        <p:nvSpPr>
          <p:cNvPr id="675" name="Shape 675"/>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76" name="Shape 67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0" name="Shape 690"/>
        <p:cNvGrpSpPr/>
        <p:nvPr/>
      </p:nvGrpSpPr>
      <p:grpSpPr>
        <a:xfrm>
          <a:off x="0" y="0"/>
          <a:ext cx="0" cy="0"/>
          <a:chOff x="0" y="0"/>
          <a:chExt cx="0" cy="0"/>
        </a:xfrm>
      </p:grpSpPr>
      <p:sp>
        <p:nvSpPr>
          <p:cNvPr id="691" name="Shape 691"/>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92" name="Shape 69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0" name="Shape 700"/>
        <p:cNvGrpSpPr/>
        <p:nvPr/>
      </p:nvGrpSpPr>
      <p:grpSpPr>
        <a:xfrm>
          <a:off x="0" y="0"/>
          <a:ext cx="0" cy="0"/>
          <a:chOff x="0" y="0"/>
          <a:chExt cx="0" cy="0"/>
        </a:xfrm>
      </p:grpSpPr>
      <p:sp>
        <p:nvSpPr>
          <p:cNvPr id="701" name="Shape 70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02" name="Shape 702"/>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 sz="1200" u="none" cap="none" strike="noStrike">
                <a:solidFill>
                  <a:schemeClr val="dk1"/>
                </a:solidFill>
                <a:latin typeface="Calibri"/>
                <a:ea typeface="Calibri"/>
                <a:cs typeface="Calibri"/>
                <a:sym typeface="Calibri"/>
              </a:rPr>
              <a:t>Video length: 11 minutes</a:t>
            </a:r>
          </a:p>
        </p:txBody>
      </p:sp>
      <p:sp>
        <p:nvSpPr>
          <p:cNvPr id="703" name="Shape 703"/>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1" name="Shape 711"/>
        <p:cNvGrpSpPr/>
        <p:nvPr/>
      </p:nvGrpSpPr>
      <p:grpSpPr>
        <a:xfrm>
          <a:off x="0" y="0"/>
          <a:ext cx="0" cy="0"/>
          <a:chOff x="0" y="0"/>
          <a:chExt cx="0" cy="0"/>
        </a:xfrm>
      </p:grpSpPr>
      <p:sp>
        <p:nvSpPr>
          <p:cNvPr id="712" name="Shape 712"/>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13" name="Shape 71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9" name="Shape 719"/>
        <p:cNvGrpSpPr/>
        <p:nvPr/>
      </p:nvGrpSpPr>
      <p:grpSpPr>
        <a:xfrm>
          <a:off x="0" y="0"/>
          <a:ext cx="0" cy="0"/>
          <a:chOff x="0" y="0"/>
          <a:chExt cx="0" cy="0"/>
        </a:xfrm>
      </p:grpSpPr>
      <p:sp>
        <p:nvSpPr>
          <p:cNvPr id="720" name="Shape 720"/>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21" name="Shape 72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7" name="Shape 727"/>
        <p:cNvGrpSpPr/>
        <p:nvPr/>
      </p:nvGrpSpPr>
      <p:grpSpPr>
        <a:xfrm>
          <a:off x="0" y="0"/>
          <a:ext cx="0" cy="0"/>
          <a:chOff x="0" y="0"/>
          <a:chExt cx="0" cy="0"/>
        </a:xfrm>
      </p:grpSpPr>
      <p:sp>
        <p:nvSpPr>
          <p:cNvPr id="728" name="Shape 728"/>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29" name="Shape 729"/>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5" name="Shape 735"/>
        <p:cNvGrpSpPr/>
        <p:nvPr/>
      </p:nvGrpSpPr>
      <p:grpSpPr>
        <a:xfrm>
          <a:off x="0" y="0"/>
          <a:ext cx="0" cy="0"/>
          <a:chOff x="0" y="0"/>
          <a:chExt cx="0" cy="0"/>
        </a:xfrm>
      </p:grpSpPr>
      <p:sp>
        <p:nvSpPr>
          <p:cNvPr id="736" name="Shape 736"/>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37" name="Shape 73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64" name="Shape 16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3" name="Shape 743"/>
        <p:cNvGrpSpPr/>
        <p:nvPr/>
      </p:nvGrpSpPr>
      <p:grpSpPr>
        <a:xfrm>
          <a:off x="0" y="0"/>
          <a:ext cx="0" cy="0"/>
          <a:chOff x="0" y="0"/>
          <a:chExt cx="0" cy="0"/>
        </a:xfrm>
      </p:grpSpPr>
      <p:sp>
        <p:nvSpPr>
          <p:cNvPr id="744" name="Shape 744"/>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45" name="Shape 74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4" name="Shape 754"/>
        <p:cNvGrpSpPr/>
        <p:nvPr/>
      </p:nvGrpSpPr>
      <p:grpSpPr>
        <a:xfrm>
          <a:off x="0" y="0"/>
          <a:ext cx="0" cy="0"/>
          <a:chOff x="0" y="0"/>
          <a:chExt cx="0" cy="0"/>
        </a:xfrm>
      </p:grpSpPr>
      <p:sp>
        <p:nvSpPr>
          <p:cNvPr id="755" name="Shape 755"/>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756" name="Shape 756"/>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72" name="Shape 17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80" name="Shape 18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188" name="Shape 188"/>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189" name="Shape 189"/>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txBox="1"/>
          <p:nvPr>
            <p:ph idx="1" type="body"/>
          </p:nvPr>
        </p:nvSpPr>
        <p:spPr>
          <a:xfrm>
            <a:off x="685800" y="4400550"/>
            <a:ext cx="5486399" cy="360045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97" name="Shape 19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992766"/>
            <a:ext cx="8520600" cy="27369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3778833"/>
            <a:ext cx="8520600" cy="10569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474833"/>
            <a:ext cx="8520600" cy="26181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4202966"/>
            <a:ext cx="8520600" cy="17343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56" name="Shape 56"/>
        <p:cNvGrpSpPr/>
        <p:nvPr/>
      </p:nvGrpSpPr>
      <p:grpSpPr>
        <a:xfrm>
          <a:off x="0" y="0"/>
          <a:ext cx="0" cy="0"/>
          <a:chOff x="0" y="0"/>
          <a:chExt cx="0" cy="0"/>
        </a:xfrm>
      </p:grpSpPr>
      <p:sp>
        <p:nvSpPr>
          <p:cNvPr id="57" name="Shape 57"/>
          <p:cNvSpPr txBox="1"/>
          <p:nvPr>
            <p:ph type="ctrTitle"/>
          </p:nvPr>
        </p:nvSpPr>
        <p:spPr>
          <a:xfrm>
            <a:off x="685800" y="1122362"/>
            <a:ext cx="7772400" cy="2387700"/>
          </a:xfrm>
          <a:prstGeom prst="rect">
            <a:avLst/>
          </a:prstGeom>
          <a:noFill/>
          <a:ln>
            <a:noFill/>
          </a:ln>
        </p:spPr>
        <p:txBody>
          <a:bodyPr anchorCtr="0" anchor="b" bIns="91425" lIns="91425" rIns="91425" tIns="91425"/>
          <a:lstStyle>
            <a:lvl1pPr indent="0" lvl="0" marL="0" marR="0" rtl="0" algn="ctr">
              <a:lnSpc>
                <a:spcPct val="90000"/>
              </a:lnSpc>
              <a:spcBef>
                <a:spcPts val="0"/>
              </a:spcBef>
              <a:buClr>
                <a:schemeClr val="dk1"/>
              </a:buClr>
              <a:buFont typeface="Calibri"/>
              <a:buNone/>
              <a:defRPr b="0" i="0" sz="6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8" name="Shape 58"/>
          <p:cNvSpPr txBox="1"/>
          <p:nvPr>
            <p:ph idx="1" type="subTitle"/>
          </p:nvPr>
        </p:nvSpPr>
        <p:spPr>
          <a:xfrm>
            <a:off x="1143000" y="3602037"/>
            <a:ext cx="6858000" cy="1655700"/>
          </a:xfrm>
          <a:prstGeom prst="rect">
            <a:avLst/>
          </a:prstGeom>
          <a:noFill/>
          <a:ln>
            <a:noFill/>
          </a:ln>
        </p:spPr>
        <p:txBody>
          <a:bodyPr anchorCtr="0" anchor="t" bIns="91425" lIns="91425" rIns="91425" tIns="91425"/>
          <a:lstStyle>
            <a:lvl1pPr indent="0" lvl="0" marL="0" marR="0" rtl="0" algn="ctr">
              <a:lnSpc>
                <a:spcPct val="90000"/>
              </a:lnSpc>
              <a:spcBef>
                <a:spcPts val="1000"/>
              </a:spcBef>
              <a:buClr>
                <a:schemeClr val="dk1"/>
              </a:buClr>
              <a:buFont typeface="Arial"/>
              <a:buNone/>
              <a:defRPr b="0" i="0" sz="2400" u="none" cap="none" strike="noStrike">
                <a:solidFill>
                  <a:schemeClr val="dk1"/>
                </a:solidFill>
                <a:latin typeface="Calibri"/>
                <a:ea typeface="Calibri"/>
                <a:cs typeface="Calibri"/>
                <a:sym typeface="Calibri"/>
              </a:defRPr>
            </a:lvl1pPr>
            <a:lvl2pPr indent="0" lvl="1" marL="457200" marR="0" rtl="0" algn="ctr">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2pPr>
            <a:lvl3pPr indent="0" lvl="2" marL="914400" marR="0" rtl="0" algn="ctr">
              <a:lnSpc>
                <a:spcPct val="90000"/>
              </a:lnSpc>
              <a:spcBef>
                <a:spcPts val="500"/>
              </a:spcBef>
              <a:buClr>
                <a:schemeClr val="dk1"/>
              </a:buClr>
              <a:buFont typeface="Arial"/>
              <a:buNone/>
              <a:defRPr b="0" i="0" sz="1800" u="none" cap="none" strike="noStrike">
                <a:solidFill>
                  <a:schemeClr val="dk1"/>
                </a:solidFill>
                <a:latin typeface="Calibri"/>
                <a:ea typeface="Calibri"/>
                <a:cs typeface="Calibri"/>
                <a:sym typeface="Calibri"/>
              </a:defRPr>
            </a:lvl3pPr>
            <a:lvl4pPr indent="0" lvl="3" marL="13716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4pPr>
            <a:lvl5pPr indent="0" lvl="4" marL="18288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5pPr>
            <a:lvl6pPr indent="0" lvl="5" marL="22860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buClr>
                <a:schemeClr val="dk1"/>
              </a:buClr>
              <a:buFont typeface="Arial"/>
              <a:buNone/>
              <a:defRPr b="0" i="0" sz="1600" u="none" cap="none" strike="noStrike">
                <a:solidFill>
                  <a:schemeClr val="dk1"/>
                </a:solidFill>
                <a:latin typeface="Calibri"/>
                <a:ea typeface="Calibri"/>
                <a:cs typeface="Calibri"/>
                <a:sym typeface="Calibri"/>
              </a:defRPr>
            </a:lvl9pPr>
          </a:lstStyle>
          <a:p/>
        </p:txBody>
      </p:sp>
      <p:sp>
        <p:nvSpPr>
          <p:cNvPr id="59" name="Shape 59"/>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0" name="Shape 60"/>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1" name="Shape 61"/>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62" name="Shape 62"/>
        <p:cNvGrpSpPr/>
        <p:nvPr/>
      </p:nvGrpSpPr>
      <p:grpSpPr>
        <a:xfrm>
          <a:off x="0" y="0"/>
          <a:ext cx="0" cy="0"/>
          <a:chOff x="0" y="0"/>
          <a:chExt cx="0" cy="0"/>
        </a:xfrm>
      </p:grpSpPr>
      <p:sp>
        <p:nvSpPr>
          <p:cNvPr id="63" name="Shape 63"/>
          <p:cNvSpPr txBox="1"/>
          <p:nvPr>
            <p:ph type="title"/>
          </p:nvPr>
        </p:nvSpPr>
        <p:spPr>
          <a:xfrm>
            <a:off x="628650" y="365125"/>
            <a:ext cx="7886700" cy="1325700"/>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4" name="Shape 64"/>
          <p:cNvSpPr txBox="1"/>
          <p:nvPr>
            <p:ph idx="1" type="body"/>
          </p:nvPr>
        </p:nvSpPr>
        <p:spPr>
          <a:xfrm>
            <a:off x="628650" y="1825625"/>
            <a:ext cx="7886700" cy="43512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Shape 65"/>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8" name="Shape 68"/>
        <p:cNvGrpSpPr/>
        <p:nvPr/>
      </p:nvGrpSpPr>
      <p:grpSpPr>
        <a:xfrm>
          <a:off x="0" y="0"/>
          <a:ext cx="0" cy="0"/>
          <a:chOff x="0" y="0"/>
          <a:chExt cx="0" cy="0"/>
        </a:xfrm>
      </p:grpSpPr>
      <p:sp>
        <p:nvSpPr>
          <p:cNvPr id="69" name="Shape 69"/>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0" name="Shape 70"/>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1" name="Shape 71"/>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72" name="Shape 72"/>
        <p:cNvGrpSpPr/>
        <p:nvPr/>
      </p:nvGrpSpPr>
      <p:grpSpPr>
        <a:xfrm>
          <a:off x="0" y="0"/>
          <a:ext cx="0" cy="0"/>
          <a:chOff x="0" y="0"/>
          <a:chExt cx="0" cy="0"/>
        </a:xfrm>
      </p:grpSpPr>
      <p:sp>
        <p:nvSpPr>
          <p:cNvPr id="73" name="Shape 73"/>
          <p:cNvSpPr txBox="1"/>
          <p:nvPr>
            <p:ph type="title"/>
          </p:nvPr>
        </p:nvSpPr>
        <p:spPr>
          <a:xfrm>
            <a:off x="628650" y="365125"/>
            <a:ext cx="7886700" cy="1325700"/>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4" name="Shape 74"/>
          <p:cNvSpPr txBox="1"/>
          <p:nvPr>
            <p:ph idx="1" type="body"/>
          </p:nvPr>
        </p:nvSpPr>
        <p:spPr>
          <a:xfrm>
            <a:off x="628650" y="1825625"/>
            <a:ext cx="3886200" cy="43512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Shape 75"/>
          <p:cNvSpPr txBox="1"/>
          <p:nvPr>
            <p:ph idx="2" type="body"/>
          </p:nvPr>
        </p:nvSpPr>
        <p:spPr>
          <a:xfrm>
            <a:off x="4629150" y="1825625"/>
            <a:ext cx="3886200" cy="43512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76" name="Shape 76"/>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7" name="Shape 77"/>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8" name="Shape 78"/>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79" name="Shape 79"/>
        <p:cNvGrpSpPr/>
        <p:nvPr/>
      </p:nvGrpSpPr>
      <p:grpSpPr>
        <a:xfrm>
          <a:off x="0" y="0"/>
          <a:ext cx="0" cy="0"/>
          <a:chOff x="0" y="0"/>
          <a:chExt cx="0" cy="0"/>
        </a:xfrm>
      </p:grpSpPr>
      <p:sp>
        <p:nvSpPr>
          <p:cNvPr id="80" name="Shape 80"/>
          <p:cNvSpPr txBox="1"/>
          <p:nvPr>
            <p:ph type="title"/>
          </p:nvPr>
        </p:nvSpPr>
        <p:spPr>
          <a:xfrm>
            <a:off x="623887" y="1709739"/>
            <a:ext cx="7886700" cy="2852700"/>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6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1" name="Shape 81"/>
          <p:cNvSpPr txBox="1"/>
          <p:nvPr>
            <p:ph idx="1" type="body"/>
          </p:nvPr>
        </p:nvSpPr>
        <p:spPr>
          <a:xfrm>
            <a:off x="623887" y="4589464"/>
            <a:ext cx="7886700" cy="1500300"/>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rgbClr val="888888"/>
              </a:buClr>
              <a:buFont typeface="Arial"/>
              <a:buNone/>
              <a:defRPr b="0" i="0" sz="2000" u="none" cap="none" strike="noStrike">
                <a:solidFill>
                  <a:srgbClr val="888888"/>
                </a:solidFill>
                <a:latin typeface="Calibri"/>
                <a:ea typeface="Calibri"/>
                <a:cs typeface="Calibri"/>
                <a:sym typeface="Calibri"/>
              </a:defRPr>
            </a:lvl2pPr>
            <a:lvl3pPr indent="0" lvl="2" marL="914400" marR="0" rtl="0" algn="l">
              <a:lnSpc>
                <a:spcPct val="90000"/>
              </a:lnSpc>
              <a:spcBef>
                <a:spcPts val="500"/>
              </a:spcBef>
              <a:buClr>
                <a:srgbClr val="888888"/>
              </a:buClr>
              <a:buFont typeface="Arial"/>
              <a:buNone/>
              <a:defRPr b="0" i="0" sz="1800" u="none" cap="none" strike="noStrike">
                <a:solidFill>
                  <a:srgbClr val="888888"/>
                </a:solidFill>
                <a:latin typeface="Calibri"/>
                <a:ea typeface="Calibri"/>
                <a:cs typeface="Calibri"/>
                <a:sym typeface="Calibri"/>
              </a:defRPr>
            </a:lvl3pPr>
            <a:lvl4pPr indent="0" lvl="3" marL="13716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4pPr>
            <a:lvl5pPr indent="0" lvl="4" marL="18288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5pPr>
            <a:lvl6pPr indent="0" lvl="5" marL="22860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6pPr>
            <a:lvl7pPr indent="0" lvl="6" marL="27432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7pPr>
            <a:lvl8pPr indent="0" lvl="7" marL="32004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8pPr>
            <a:lvl9pPr indent="0" lvl="8" marL="3657600" marR="0" rtl="0" algn="l">
              <a:lnSpc>
                <a:spcPct val="90000"/>
              </a:lnSpc>
              <a:spcBef>
                <a:spcPts val="500"/>
              </a:spcBef>
              <a:buClr>
                <a:srgbClr val="888888"/>
              </a:buClr>
              <a:buFont typeface="Arial"/>
              <a:buNone/>
              <a:defRPr b="0" i="0" sz="1600" u="none" cap="none" strike="noStrike">
                <a:solidFill>
                  <a:srgbClr val="888888"/>
                </a:solidFill>
                <a:latin typeface="Calibri"/>
                <a:ea typeface="Calibri"/>
                <a:cs typeface="Calibri"/>
                <a:sym typeface="Calibri"/>
              </a:defRPr>
            </a:lvl9pPr>
          </a:lstStyle>
          <a:p/>
        </p:txBody>
      </p:sp>
      <p:sp>
        <p:nvSpPr>
          <p:cNvPr id="82" name="Shape 82"/>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3" name="Shape 83"/>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4" name="Shape 84"/>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85" name="Shape 85"/>
        <p:cNvGrpSpPr/>
        <p:nvPr/>
      </p:nvGrpSpPr>
      <p:grpSpPr>
        <a:xfrm>
          <a:off x="0" y="0"/>
          <a:ext cx="0" cy="0"/>
          <a:chOff x="0" y="0"/>
          <a:chExt cx="0" cy="0"/>
        </a:xfrm>
      </p:grpSpPr>
      <p:sp>
        <p:nvSpPr>
          <p:cNvPr id="86" name="Shape 86"/>
          <p:cNvSpPr txBox="1"/>
          <p:nvPr>
            <p:ph type="title"/>
          </p:nvPr>
        </p:nvSpPr>
        <p:spPr>
          <a:xfrm>
            <a:off x="629841" y="365125"/>
            <a:ext cx="7886700" cy="1325700"/>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7" name="Shape 87"/>
          <p:cNvSpPr txBox="1"/>
          <p:nvPr>
            <p:ph idx="1" type="body"/>
          </p:nvPr>
        </p:nvSpPr>
        <p:spPr>
          <a:xfrm>
            <a:off x="629841" y="1681163"/>
            <a:ext cx="3868200" cy="823800"/>
          </a:xfrm>
          <a:prstGeom prst="rect">
            <a:avLst/>
          </a:prstGeom>
          <a:noFill/>
          <a:ln>
            <a:noFill/>
          </a:ln>
        </p:spPr>
        <p:txBody>
          <a:bodyPr anchorCtr="0" anchor="b" bIns="91425" lIns="91425" rIns="91425"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88" name="Shape 88"/>
          <p:cNvSpPr txBox="1"/>
          <p:nvPr>
            <p:ph idx="2" type="body"/>
          </p:nvPr>
        </p:nvSpPr>
        <p:spPr>
          <a:xfrm>
            <a:off x="629841" y="2505075"/>
            <a:ext cx="3868200" cy="36846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89" name="Shape 89"/>
          <p:cNvSpPr txBox="1"/>
          <p:nvPr>
            <p:ph idx="3" type="body"/>
          </p:nvPr>
        </p:nvSpPr>
        <p:spPr>
          <a:xfrm>
            <a:off x="4629150" y="1681163"/>
            <a:ext cx="3887400" cy="823800"/>
          </a:xfrm>
          <a:prstGeom prst="rect">
            <a:avLst/>
          </a:prstGeom>
          <a:noFill/>
          <a:ln>
            <a:noFill/>
          </a:ln>
        </p:spPr>
        <p:txBody>
          <a:bodyPr anchorCtr="0" anchor="b" bIns="91425" lIns="91425" rIns="91425"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90" name="Shape 90"/>
          <p:cNvSpPr txBox="1"/>
          <p:nvPr>
            <p:ph idx="4" type="body"/>
          </p:nvPr>
        </p:nvSpPr>
        <p:spPr>
          <a:xfrm>
            <a:off x="4629150" y="2505075"/>
            <a:ext cx="3887400" cy="36846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91" name="Shape 91"/>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2" name="Shape 92"/>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3" name="Shape 93"/>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4" name="Shape 94"/>
        <p:cNvGrpSpPr/>
        <p:nvPr/>
      </p:nvGrpSpPr>
      <p:grpSpPr>
        <a:xfrm>
          <a:off x="0" y="0"/>
          <a:ext cx="0" cy="0"/>
          <a:chOff x="0" y="0"/>
          <a:chExt cx="0" cy="0"/>
        </a:xfrm>
      </p:grpSpPr>
      <p:sp>
        <p:nvSpPr>
          <p:cNvPr id="95" name="Shape 95"/>
          <p:cNvSpPr txBox="1"/>
          <p:nvPr>
            <p:ph type="title"/>
          </p:nvPr>
        </p:nvSpPr>
        <p:spPr>
          <a:xfrm>
            <a:off x="628650" y="365125"/>
            <a:ext cx="7886700" cy="1325700"/>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96" name="Shape 96"/>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7" name="Shape 97"/>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8" name="Shape 98"/>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99" name="Shape 99"/>
        <p:cNvGrpSpPr/>
        <p:nvPr/>
      </p:nvGrpSpPr>
      <p:grpSpPr>
        <a:xfrm>
          <a:off x="0" y="0"/>
          <a:ext cx="0" cy="0"/>
          <a:chOff x="0" y="0"/>
          <a:chExt cx="0" cy="0"/>
        </a:xfrm>
      </p:grpSpPr>
      <p:sp>
        <p:nvSpPr>
          <p:cNvPr id="100" name="Shape 100"/>
          <p:cNvSpPr txBox="1"/>
          <p:nvPr>
            <p:ph type="title"/>
          </p:nvPr>
        </p:nvSpPr>
        <p:spPr>
          <a:xfrm>
            <a:off x="629841" y="457200"/>
            <a:ext cx="2949299" cy="1600200"/>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32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01" name="Shape 101"/>
          <p:cNvSpPr txBox="1"/>
          <p:nvPr>
            <p:ph idx="1" type="body"/>
          </p:nvPr>
        </p:nvSpPr>
        <p:spPr>
          <a:xfrm>
            <a:off x="3887391" y="987425"/>
            <a:ext cx="4629300" cy="4873500"/>
          </a:xfrm>
          <a:prstGeom prst="rect">
            <a:avLst/>
          </a:prstGeom>
          <a:noFill/>
          <a:ln>
            <a:noFill/>
          </a:ln>
        </p:spPr>
        <p:txBody>
          <a:bodyPr anchorCtr="0" anchor="t" bIns="91425" lIns="91425" rIns="91425" tIns="91425"/>
          <a:lstStyle>
            <a:lvl1pPr indent="-25400" lvl="0" marL="228600" marR="0" rtl="0" algn="l">
              <a:lnSpc>
                <a:spcPct val="90000"/>
              </a:lnSpc>
              <a:spcBef>
                <a:spcPts val="100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50800" lvl="1" marL="685800" marR="0" rtl="0" algn="l">
              <a:lnSpc>
                <a:spcPct val="90000"/>
              </a:lnSpc>
              <a:spcBef>
                <a:spcPts val="5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Shape 102"/>
          <p:cNvSpPr txBox="1"/>
          <p:nvPr>
            <p:ph idx="2" type="body"/>
          </p:nvPr>
        </p:nvSpPr>
        <p:spPr>
          <a:xfrm>
            <a:off x="629841" y="2057400"/>
            <a:ext cx="2949299" cy="3811500"/>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9pPr>
          </a:lstStyle>
          <a:p/>
        </p:txBody>
      </p:sp>
      <p:sp>
        <p:nvSpPr>
          <p:cNvPr id="103" name="Shape 103"/>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04" name="Shape 104"/>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05" name="Shape 105"/>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867800"/>
            <a:ext cx="8520600" cy="11223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06" name="Shape 106"/>
        <p:cNvGrpSpPr/>
        <p:nvPr/>
      </p:nvGrpSpPr>
      <p:grpSpPr>
        <a:xfrm>
          <a:off x="0" y="0"/>
          <a:ext cx="0" cy="0"/>
          <a:chOff x="0" y="0"/>
          <a:chExt cx="0" cy="0"/>
        </a:xfrm>
      </p:grpSpPr>
      <p:sp>
        <p:nvSpPr>
          <p:cNvPr id="107" name="Shape 107"/>
          <p:cNvSpPr txBox="1"/>
          <p:nvPr>
            <p:ph type="title"/>
          </p:nvPr>
        </p:nvSpPr>
        <p:spPr>
          <a:xfrm>
            <a:off x="629841" y="457200"/>
            <a:ext cx="2949299" cy="1600200"/>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Calibri"/>
              <a:buNone/>
              <a:defRPr b="0" i="0" sz="32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08" name="Shape 108"/>
          <p:cNvSpPr/>
          <p:nvPr>
            <p:ph idx="2" type="pic"/>
          </p:nvPr>
        </p:nvSpPr>
        <p:spPr>
          <a:xfrm>
            <a:off x="3887391" y="987425"/>
            <a:ext cx="4629300" cy="4873500"/>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109" name="Shape 109"/>
          <p:cNvSpPr txBox="1"/>
          <p:nvPr>
            <p:ph idx="1" type="body"/>
          </p:nvPr>
        </p:nvSpPr>
        <p:spPr>
          <a:xfrm>
            <a:off x="629841" y="2057400"/>
            <a:ext cx="2949299" cy="3811500"/>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Calibri"/>
                <a:ea typeface="Calibri"/>
                <a:cs typeface="Calibri"/>
                <a:sym typeface="Calibri"/>
              </a:defRPr>
            </a:lvl9pPr>
          </a:lstStyle>
          <a:p/>
        </p:txBody>
      </p:sp>
      <p:sp>
        <p:nvSpPr>
          <p:cNvPr id="110" name="Shape 110"/>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11" name="Shape 111"/>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12" name="Shape 112"/>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13" name="Shape 113"/>
        <p:cNvGrpSpPr/>
        <p:nvPr/>
      </p:nvGrpSpPr>
      <p:grpSpPr>
        <a:xfrm>
          <a:off x="0" y="0"/>
          <a:ext cx="0" cy="0"/>
          <a:chOff x="0" y="0"/>
          <a:chExt cx="0" cy="0"/>
        </a:xfrm>
      </p:grpSpPr>
      <p:sp>
        <p:nvSpPr>
          <p:cNvPr id="114" name="Shape 114"/>
          <p:cNvSpPr txBox="1"/>
          <p:nvPr>
            <p:ph type="title"/>
          </p:nvPr>
        </p:nvSpPr>
        <p:spPr>
          <a:xfrm>
            <a:off x="628650" y="365125"/>
            <a:ext cx="7886700" cy="1325700"/>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5" name="Shape 115"/>
          <p:cNvSpPr txBox="1"/>
          <p:nvPr>
            <p:ph idx="1" type="body"/>
          </p:nvPr>
        </p:nvSpPr>
        <p:spPr>
          <a:xfrm rot="5400000">
            <a:off x="2396400" y="57875"/>
            <a:ext cx="4351200" cy="78867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Shape 116"/>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17" name="Shape 117"/>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18" name="Shape 118"/>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19" name="Shape 119"/>
        <p:cNvGrpSpPr/>
        <p:nvPr/>
      </p:nvGrpSpPr>
      <p:grpSpPr>
        <a:xfrm>
          <a:off x="0" y="0"/>
          <a:ext cx="0" cy="0"/>
          <a:chOff x="0" y="0"/>
          <a:chExt cx="0" cy="0"/>
        </a:xfrm>
      </p:grpSpPr>
      <p:sp>
        <p:nvSpPr>
          <p:cNvPr id="120" name="Shape 120"/>
          <p:cNvSpPr txBox="1"/>
          <p:nvPr>
            <p:ph type="title"/>
          </p:nvPr>
        </p:nvSpPr>
        <p:spPr>
          <a:xfrm rot="5400000">
            <a:off x="4623600" y="2285275"/>
            <a:ext cx="5811900" cy="1971600"/>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21" name="Shape 121"/>
          <p:cNvSpPr txBox="1"/>
          <p:nvPr>
            <p:ph idx="1" type="body"/>
          </p:nvPr>
        </p:nvSpPr>
        <p:spPr>
          <a:xfrm rot="5400000">
            <a:off x="623025" y="370675"/>
            <a:ext cx="5811900" cy="58008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Shape 122"/>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23" name="Shape 123"/>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24" name="Shape 124"/>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 sz="1200">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536633"/>
            <a:ext cx="8520600" cy="4555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536633"/>
            <a:ext cx="3999900" cy="4555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536633"/>
            <a:ext cx="3999900" cy="4555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593366"/>
            <a:ext cx="8520600" cy="7635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740800"/>
            <a:ext cx="2808000" cy="1007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852800"/>
            <a:ext cx="2808000" cy="42393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600200"/>
            <a:ext cx="6367800" cy="54543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644233"/>
            <a:ext cx="4045200" cy="19764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3737433"/>
            <a:ext cx="4045200" cy="16467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965433"/>
            <a:ext cx="3837000" cy="49269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5640766"/>
            <a:ext cx="5998800" cy="8067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6217622"/>
            <a:ext cx="548700" cy="5247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593366"/>
            <a:ext cx="8520600" cy="7635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536633"/>
            <a:ext cx="8520600" cy="4555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6217622"/>
            <a:ext cx="548700" cy="5247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628650" y="365125"/>
            <a:ext cx="7886700" cy="1325700"/>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2" name="Shape 52"/>
          <p:cNvSpPr txBox="1"/>
          <p:nvPr>
            <p:ph idx="1" type="body"/>
          </p:nvPr>
        </p:nvSpPr>
        <p:spPr>
          <a:xfrm>
            <a:off x="628650" y="1825625"/>
            <a:ext cx="7886700" cy="4351200"/>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Shape 53"/>
          <p:cNvSpPr txBox="1"/>
          <p:nvPr>
            <p:ph idx="10" type="dt"/>
          </p:nvPr>
        </p:nvSpPr>
        <p:spPr>
          <a:xfrm>
            <a:off x="628650" y="6356351"/>
            <a:ext cx="2057400" cy="365099"/>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4" name="Shape 54"/>
          <p:cNvSpPr txBox="1"/>
          <p:nvPr>
            <p:ph idx="11" type="ftr"/>
          </p:nvPr>
        </p:nvSpPr>
        <p:spPr>
          <a:xfrm>
            <a:off x="3028950" y="6356351"/>
            <a:ext cx="3086100" cy="365099"/>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5" name="Shape 55"/>
          <p:cNvSpPr txBox="1"/>
          <p:nvPr>
            <p:ph idx="12" type="sldNum"/>
          </p:nvPr>
        </p:nvSpPr>
        <p:spPr>
          <a:xfrm>
            <a:off x="6457950" y="6356351"/>
            <a:ext cx="2057400" cy="365099"/>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06.jpg"/><Relationship Id="rId4" Type="http://schemas.openxmlformats.org/officeDocument/2006/relationships/image" Target="../media/image01.jpg"/><Relationship Id="rId5" Type="http://schemas.openxmlformats.org/officeDocument/2006/relationships/image" Target="../media/image03.png"/><Relationship Id="rId6" Type="http://schemas.openxmlformats.org/officeDocument/2006/relationships/image" Target="../media/image00.png"/><Relationship Id="rId7" Type="http://schemas.openxmlformats.org/officeDocument/2006/relationships/image" Target="../media/image09.jpg"/><Relationship Id="rId8"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12.jpg"/><Relationship Id="rId9" Type="http://schemas.openxmlformats.org/officeDocument/2006/relationships/image" Target="../media/image19.jpg"/><Relationship Id="rId5" Type="http://schemas.openxmlformats.org/officeDocument/2006/relationships/image" Target="../media/image18.jpg"/><Relationship Id="rId6" Type="http://schemas.openxmlformats.org/officeDocument/2006/relationships/image" Target="../media/image13.jpg"/><Relationship Id="rId7" Type="http://schemas.openxmlformats.org/officeDocument/2006/relationships/image" Target="../media/image16.jpg"/><Relationship Id="rId8"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20.jpg"/><Relationship Id="rId11" Type="http://schemas.openxmlformats.org/officeDocument/2006/relationships/image" Target="../media/image28.jpg"/><Relationship Id="rId10" Type="http://schemas.openxmlformats.org/officeDocument/2006/relationships/image" Target="../media/image27.jpg"/><Relationship Id="rId12" Type="http://schemas.openxmlformats.org/officeDocument/2006/relationships/image" Target="../media/image29.jpg"/><Relationship Id="rId9" Type="http://schemas.openxmlformats.org/officeDocument/2006/relationships/image" Target="../media/image30.png"/><Relationship Id="rId5" Type="http://schemas.openxmlformats.org/officeDocument/2006/relationships/image" Target="../media/image52.jpg"/><Relationship Id="rId6" Type="http://schemas.openxmlformats.org/officeDocument/2006/relationships/image" Target="../media/image24.png"/><Relationship Id="rId7" Type="http://schemas.openxmlformats.org/officeDocument/2006/relationships/image" Target="../media/image23.jpg"/><Relationship Id="rId8"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06.jpg"/><Relationship Id="rId4" Type="http://schemas.openxmlformats.org/officeDocument/2006/relationships/image" Target="../media/image36.jpg"/><Relationship Id="rId5" Type="http://schemas.openxmlformats.org/officeDocument/2006/relationships/image" Target="../media/image51.jpg"/><Relationship Id="rId6" Type="http://schemas.openxmlformats.org/officeDocument/2006/relationships/image" Target="../media/image4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38.png"/><Relationship Id="rId5" Type="http://schemas.openxmlformats.org/officeDocument/2006/relationships/image" Target="../media/image0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3.jpg"/><Relationship Id="rId4" Type="http://schemas.openxmlformats.org/officeDocument/2006/relationships/image" Target="../media/image37.jpg"/><Relationship Id="rId5" Type="http://schemas.openxmlformats.org/officeDocument/2006/relationships/image" Target="../media/image41.jpg"/><Relationship Id="rId6" Type="http://schemas.openxmlformats.org/officeDocument/2006/relationships/image" Target="../media/image39.jpg"/><Relationship Id="rId7" Type="http://schemas.openxmlformats.org/officeDocument/2006/relationships/image" Target="../media/image0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71.jpg"/><Relationship Id="rId4" Type="http://schemas.openxmlformats.org/officeDocument/2006/relationships/image" Target="../media/image40.png"/><Relationship Id="rId5" Type="http://schemas.openxmlformats.org/officeDocument/2006/relationships/image" Target="../media/image42.jpg"/><Relationship Id="rId6"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06.jpg"/><Relationship Id="rId4" Type="http://schemas.openxmlformats.org/officeDocument/2006/relationships/image" Target="../media/image45.png"/><Relationship Id="rId5" Type="http://schemas.openxmlformats.org/officeDocument/2006/relationships/image" Target="../media/image46.jpg"/><Relationship Id="rId6" Type="http://schemas.openxmlformats.org/officeDocument/2006/relationships/image" Target="../media/image5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jpg"/><Relationship Id="rId6" Type="http://schemas.openxmlformats.org/officeDocument/2006/relationships/image" Target="../media/image5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04.jpg"/><Relationship Id="rId4" Type="http://schemas.openxmlformats.org/officeDocument/2006/relationships/image" Target="../media/image0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06.jpg"/><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8.jpg"/><Relationship Id="rId6" Type="http://schemas.openxmlformats.org/officeDocument/2006/relationships/image" Target="../media/image5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0.jpg"/><Relationship Id="rId4" Type="http://schemas.openxmlformats.org/officeDocument/2006/relationships/image" Target="../media/image61.png"/><Relationship Id="rId5" Type="http://schemas.openxmlformats.org/officeDocument/2006/relationships/hyperlink" Target="https://www.youtube.com/watch?v=DtfAhy2lgA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71.jpg"/><Relationship Id="rId4" Type="http://schemas.openxmlformats.org/officeDocument/2006/relationships/image" Target="../media/image62.png"/><Relationship Id="rId5" Type="http://schemas.openxmlformats.org/officeDocument/2006/relationships/hyperlink" Target="http://oceantoday.noaa.gov/trashtalk_garbagepatch/welcome.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6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06.jpg"/><Relationship Id="rId4" Type="http://schemas.openxmlformats.org/officeDocument/2006/relationships/image" Target="../media/image59.jpg"/><Relationship Id="rId5" Type="http://schemas.openxmlformats.org/officeDocument/2006/relationships/image" Target="../media/image8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65.jpg"/><Relationship Id="rId4" Type="http://schemas.openxmlformats.org/officeDocument/2006/relationships/image" Target="../media/image64.jpg"/><Relationship Id="rId5" Type="http://schemas.openxmlformats.org/officeDocument/2006/relationships/image" Target="../media/image67.jpg"/><Relationship Id="rId6" Type="http://schemas.openxmlformats.org/officeDocument/2006/relationships/image" Target="../media/image63.jpg"/><Relationship Id="rId7" Type="http://schemas.openxmlformats.org/officeDocument/2006/relationships/image" Target="../media/image6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71.jpg"/><Relationship Id="rId4" Type="http://schemas.openxmlformats.org/officeDocument/2006/relationships/image" Target="../media/image68.jpg"/><Relationship Id="rId5" Type="http://schemas.openxmlformats.org/officeDocument/2006/relationships/image" Target="../media/image70.jpg"/><Relationship Id="rId6" Type="http://schemas.openxmlformats.org/officeDocument/2006/relationships/image" Target="../media/image6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06.jpg"/><Relationship Id="rId4" Type="http://schemas.openxmlformats.org/officeDocument/2006/relationships/image" Target="../media/image72.jpg"/><Relationship Id="rId9" Type="http://schemas.openxmlformats.org/officeDocument/2006/relationships/image" Target="../media/image78.gif"/><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1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76.jpg"/><Relationship Id="rId4" Type="http://schemas.openxmlformats.org/officeDocument/2006/relationships/image" Target="../media/image82.png"/><Relationship Id="rId5" Type="http://schemas.openxmlformats.org/officeDocument/2006/relationships/image" Target="../media/image117.png"/><Relationship Id="rId6"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02.jpg"/><Relationship Id="rId4" Type="http://schemas.openxmlformats.org/officeDocument/2006/relationships/image" Target="../media/image0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80.jpg"/><Relationship Id="rId4" Type="http://schemas.openxmlformats.org/officeDocument/2006/relationships/image" Target="../media/image83.jpg"/><Relationship Id="rId5" Type="http://schemas.openxmlformats.org/officeDocument/2006/relationships/hyperlink" Target="https://youtu.be/Bic7QEVRNe4"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71.jp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81.jpg"/><Relationship Id="rId4" Type="http://schemas.openxmlformats.org/officeDocument/2006/relationships/hyperlink" Target="https://www.youtube.com/watch?v=Vfx6WSrnlqw"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06.jp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9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06.jp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0.jpg"/><Relationship Id="rId4" Type="http://schemas.openxmlformats.org/officeDocument/2006/relationships/image" Target="../media/image87.jpg"/><Relationship Id="rId5" Type="http://schemas.openxmlformats.org/officeDocument/2006/relationships/image" Target="../media/image88.jpg"/><Relationship Id="rId6" Type="http://schemas.openxmlformats.org/officeDocument/2006/relationships/image" Target="../media/image9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89.jpg"/><Relationship Id="rId4" Type="http://schemas.openxmlformats.org/officeDocument/2006/relationships/image" Target="../media/image7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9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0.jpg"/><Relationship Id="rId4" Type="http://schemas.openxmlformats.org/officeDocument/2006/relationships/image" Target="../media/image97.png"/><Relationship Id="rId5" Type="http://schemas.openxmlformats.org/officeDocument/2006/relationships/image" Target="../media/image96.jpg"/><Relationship Id="rId6" Type="http://schemas.openxmlformats.org/officeDocument/2006/relationships/image" Target="../media/image10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07.jpg"/><Relationship Id="rId4" Type="http://schemas.openxmlformats.org/officeDocument/2006/relationships/image" Target="../media/image0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0.jpg"/><Relationship Id="rId4" Type="http://schemas.openxmlformats.org/officeDocument/2006/relationships/image" Target="../media/image98.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06.jpg"/><Relationship Id="rId4" Type="http://schemas.openxmlformats.org/officeDocument/2006/relationships/image" Target="../media/image93.jpg"/><Relationship Id="rId9" Type="http://schemas.openxmlformats.org/officeDocument/2006/relationships/image" Target="../media/image114.jpg"/><Relationship Id="rId5" Type="http://schemas.openxmlformats.org/officeDocument/2006/relationships/image" Target="../media/image99.jpg"/><Relationship Id="rId6" Type="http://schemas.openxmlformats.org/officeDocument/2006/relationships/image" Target="../media/image94.jpg"/><Relationship Id="rId7" Type="http://schemas.openxmlformats.org/officeDocument/2006/relationships/image" Target="../media/image95.jpg"/><Relationship Id="rId8" Type="http://schemas.openxmlformats.org/officeDocument/2006/relationships/image" Target="../media/image10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71.jpg"/><Relationship Id="rId4" Type="http://schemas.openxmlformats.org/officeDocument/2006/relationships/image" Target="../media/image102.jpg"/><Relationship Id="rId5" Type="http://schemas.openxmlformats.org/officeDocument/2006/relationships/image" Target="../media/image100.jpg"/><Relationship Id="rId6" Type="http://schemas.openxmlformats.org/officeDocument/2006/relationships/image" Target="../media/image105.png"/><Relationship Id="rId7" Type="http://schemas.openxmlformats.org/officeDocument/2006/relationships/image" Target="../media/image104.jpg"/><Relationship Id="rId8" Type="http://schemas.openxmlformats.org/officeDocument/2006/relationships/image" Target="../media/image10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109.gif"/><Relationship Id="rId4" Type="http://schemas.openxmlformats.org/officeDocument/2006/relationships/image" Target="../media/image106.jpg"/><Relationship Id="rId5" Type="http://schemas.openxmlformats.org/officeDocument/2006/relationships/image" Target="../media/image10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110.png"/><Relationship Id="rId4" Type="http://schemas.openxmlformats.org/officeDocument/2006/relationships/hyperlink" Target="http://www.nature.org/greenliving/carboncalculator/"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06.jpg"/><Relationship Id="rId4" Type="http://schemas.openxmlformats.org/officeDocument/2006/relationships/image" Target="../media/image118.jpg"/><Relationship Id="rId5" Type="http://schemas.openxmlformats.org/officeDocument/2006/relationships/hyperlink" Target="https://www.ted.com/talks/melati_and_isabel_wijsen_our_campaign_to_ban_plastic_bags_in_bali?language=e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10.jpg"/><Relationship Id="rId4" Type="http://schemas.openxmlformats.org/officeDocument/2006/relationships/image" Target="../media/image11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0.jpg"/><Relationship Id="rId4" Type="http://schemas.openxmlformats.org/officeDocument/2006/relationships/image" Target="../media/image11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0.jpg"/><Relationship Id="rId4" Type="http://schemas.openxmlformats.org/officeDocument/2006/relationships/hyperlink" Target="http://www.savetheearth.org/" TargetMode="External"/><Relationship Id="rId5" Type="http://schemas.openxmlformats.org/officeDocument/2006/relationships/image" Target="../media/image1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0.jp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0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06.jpg"/><Relationship Id="rId4" Type="http://schemas.openxmlformats.org/officeDocument/2006/relationships/hyperlink" Target="http://sanctuaries.noaa.gov/education/ocean_guardian/zero-waste-week/" TargetMode="External"/><Relationship Id="rId5" Type="http://schemas.openxmlformats.org/officeDocument/2006/relationships/hyperlink" Target="https://youtu.be/HDkK6YwmcjA" TargetMode="External"/><Relationship Id="rId6" Type="http://schemas.openxmlformats.org/officeDocument/2006/relationships/image" Target="../media/image0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1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0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pic>
        <p:nvPicPr>
          <p:cNvPr descr="ContentSlide_blue" id="129" name="Shape 129"/>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130" name="Shape 130"/>
          <p:cNvPicPr preferRelativeResize="0"/>
          <p:nvPr/>
        </p:nvPicPr>
        <p:blipFill rotWithShape="1">
          <a:blip r:embed="rId4">
            <a:alphaModFix/>
          </a:blip>
          <a:srcRect b="0" l="0" r="0" t="0"/>
          <a:stretch/>
        </p:blipFill>
        <p:spPr>
          <a:xfrm>
            <a:off x="395020" y="976312"/>
            <a:ext cx="8354100" cy="3109800"/>
          </a:xfrm>
          <a:prstGeom prst="rect">
            <a:avLst/>
          </a:prstGeom>
          <a:noFill/>
          <a:ln>
            <a:noFill/>
          </a:ln>
          <a:effectLst>
            <a:outerShdw blurRad="292100" rotWithShape="0" algn="tl" dir="2700000" dist="139700">
              <a:srgbClr val="333333">
                <a:alpha val="64705"/>
              </a:srgbClr>
            </a:outerShdw>
          </a:effectLst>
        </p:spPr>
      </p:pic>
      <p:sp>
        <p:nvSpPr>
          <p:cNvPr id="131" name="Shape 131"/>
          <p:cNvSpPr/>
          <p:nvPr/>
        </p:nvSpPr>
        <p:spPr>
          <a:xfrm>
            <a:off x="395019" y="4148698"/>
            <a:ext cx="8354100" cy="1467000"/>
          </a:xfrm>
          <a:prstGeom prst="rect">
            <a:avLst/>
          </a:prstGeom>
          <a:solidFill>
            <a:schemeClr val="lt1"/>
          </a:solidFill>
          <a:ln cap="flat" cmpd="sng" w="38100">
            <a:solidFill>
              <a:srgbClr val="55A2D6"/>
            </a:solidFill>
            <a:prstDash val="solid"/>
            <a:miter/>
            <a:headEnd len="med" w="med" type="none"/>
            <a:tailEnd len="med" w="med" type="none"/>
          </a:ln>
          <a:effectLst>
            <a:outerShdw blurRad="50799" rotWithShape="0" algn="tl" dir="2700000" dist="76200">
              <a:srgbClr val="000000">
                <a:alpha val="40000"/>
              </a:srgbClr>
            </a:outerShdw>
          </a:effectLst>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pic>
        <p:nvPicPr>
          <p:cNvPr id="132" name="Shape 132"/>
          <p:cNvPicPr preferRelativeResize="0"/>
          <p:nvPr/>
        </p:nvPicPr>
        <p:blipFill rotWithShape="1">
          <a:blip r:embed="rId5">
            <a:alphaModFix/>
          </a:blip>
          <a:srcRect b="0" l="0" r="0" t="0"/>
          <a:stretch/>
        </p:blipFill>
        <p:spPr>
          <a:xfrm>
            <a:off x="1005371" y="4257108"/>
            <a:ext cx="929400" cy="937500"/>
          </a:xfrm>
          <a:prstGeom prst="rect">
            <a:avLst/>
          </a:prstGeom>
          <a:noFill/>
          <a:ln>
            <a:noFill/>
          </a:ln>
        </p:spPr>
      </p:pic>
      <p:pic>
        <p:nvPicPr>
          <p:cNvPr id="133" name="Shape 133"/>
          <p:cNvPicPr preferRelativeResize="0"/>
          <p:nvPr/>
        </p:nvPicPr>
        <p:blipFill rotWithShape="1">
          <a:blip r:embed="rId6">
            <a:alphaModFix/>
          </a:blip>
          <a:srcRect b="0" l="0" r="0" t="0"/>
          <a:stretch/>
        </p:blipFill>
        <p:spPr>
          <a:xfrm>
            <a:off x="2365374" y="4222748"/>
            <a:ext cx="963300" cy="963300"/>
          </a:xfrm>
          <a:prstGeom prst="rect">
            <a:avLst/>
          </a:prstGeom>
          <a:noFill/>
          <a:ln>
            <a:noFill/>
          </a:ln>
        </p:spPr>
      </p:pic>
      <p:pic>
        <p:nvPicPr>
          <p:cNvPr id="134" name="Shape 134"/>
          <p:cNvPicPr preferRelativeResize="0"/>
          <p:nvPr/>
        </p:nvPicPr>
        <p:blipFill rotWithShape="1">
          <a:blip r:embed="rId7">
            <a:alphaModFix/>
          </a:blip>
          <a:srcRect b="0" l="0" r="0" t="0"/>
          <a:stretch/>
        </p:blipFill>
        <p:spPr>
          <a:xfrm>
            <a:off x="3794123" y="4222080"/>
            <a:ext cx="1220700" cy="1269600"/>
          </a:xfrm>
          <a:prstGeom prst="rect">
            <a:avLst/>
          </a:prstGeom>
          <a:noFill/>
          <a:ln>
            <a:noFill/>
          </a:ln>
        </p:spPr>
      </p:pic>
      <p:pic>
        <p:nvPicPr>
          <p:cNvPr id="135" name="Shape 135"/>
          <p:cNvPicPr preferRelativeResize="0"/>
          <p:nvPr/>
        </p:nvPicPr>
        <p:blipFill rotWithShape="1">
          <a:blip r:embed="rId8">
            <a:alphaModFix/>
          </a:blip>
          <a:srcRect b="0" l="0" r="0" t="0"/>
          <a:stretch/>
        </p:blipFill>
        <p:spPr>
          <a:xfrm>
            <a:off x="5222871" y="4222080"/>
            <a:ext cx="2857500" cy="1285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x="0" y="0"/>
          <a:ext cx="0" cy="0"/>
          <a:chOff x="0" y="0"/>
          <a:chExt cx="0" cy="0"/>
        </a:xfrm>
      </p:grpSpPr>
      <p:pic>
        <p:nvPicPr>
          <p:cNvPr descr="ContentSlide_Header" id="206" name="Shape 206"/>
          <p:cNvPicPr preferRelativeResize="0"/>
          <p:nvPr/>
        </p:nvPicPr>
        <p:blipFill rotWithShape="1">
          <a:blip r:embed="rId3">
            <a:alphaModFix/>
          </a:blip>
          <a:srcRect b="13344" l="0" r="0" t="13344"/>
          <a:stretch/>
        </p:blipFill>
        <p:spPr>
          <a:xfrm>
            <a:off x="0" y="0"/>
            <a:ext cx="9144000" cy="6858000"/>
          </a:xfrm>
          <a:prstGeom prst="rect">
            <a:avLst/>
          </a:prstGeom>
          <a:noFill/>
          <a:ln>
            <a:noFill/>
          </a:ln>
        </p:spPr>
      </p:pic>
      <p:sp>
        <p:nvSpPr>
          <p:cNvPr id="207" name="Shape 207"/>
          <p:cNvSpPr txBox="1"/>
          <p:nvPr/>
        </p:nvSpPr>
        <p:spPr>
          <a:xfrm>
            <a:off x="187325" y="166688"/>
            <a:ext cx="8769300" cy="6462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Arial"/>
              <a:buNone/>
            </a:pPr>
            <a:r>
              <a:rPr lang="en" sz="3600">
                <a:solidFill>
                  <a:schemeClr val="lt1"/>
                </a:solidFill>
                <a:latin typeface="Times New Roman"/>
                <a:ea typeface="Times New Roman"/>
                <a:cs typeface="Times New Roman"/>
                <a:sym typeface="Times New Roman"/>
              </a:rPr>
              <a:t>The ocean is a place to explore and enjoy!</a:t>
            </a:r>
          </a:p>
        </p:txBody>
      </p:sp>
      <p:sp>
        <p:nvSpPr>
          <p:cNvPr descr="data:image/jpeg;base64,/9j/4AAQSkZJRgABAQAAAQABAAD/2wCEAAkGBhQQEBQUEhQVFBQUFBUUFBQVEBQUFBQUFBQVFBUUFRQXHCYeFxkjGRQVHy8gJCgpLCwsFR4xNTAqNSYrLCkBCQoKDgwOGA8PGCkcHyUqLCo0LSwsLCwsKSwpKS8sLCwpLC4sKSkpLCksLCwuKSwsLCwpLCksKSwpLCwsLCkpKf/AABEIAJ8BPgMBIgACEQEDEQH/xAAbAAACAwEBAQAAAAAAAAAAAAACAwABBQYEB//EADoQAAEDAgQEBAQEBAYDAAAAAAEAAhEDEgQFITEGQVFhInGBoRMykcFSsdHwI0Jy4QcUFWKishZD0v/EABoBAAIDAQEAAAAAAAAAAAAAAAABAgMEBQb/xAAsEQACAgIBAgQEBwEAAAAAAAAAAQIRAyEEEjETIkFRYYGx8BQycZGhwdFC/9oADAMBAAIRAxEAPwDxhyu5KBRXLonghkqw5KuUuQIbciDkmVYcgQ0ORXJNyu5ADQ5XclBylyYhtylyXcpcgBtysOSg5S5ADblYevNVrhoJcYAElczjc9dUJIJbTHIbuPcqEpUX4cEsr0dS/GeIMYC97tmt1K2cJwo54nE1bZ/9dNwAHm7n6fVcjwxmzQ1+gFQ7u5ln8oHQLomZ7MSZGx11Ecx1HZcnkcual0pHVw4YYntWz24vgjDxo6I5mSdO4P2XJY7I6tF00nh46scTHnIBXTsxEgm7VgnfQs119J9guUz3i5zn20CWMAiRo5/UyNQO316Aw58mR13LOlSflVfuzW4O+FWruo4hgDntcLtPmBukzIO0dE/NMvuebmhoZIbTk2hw08Q6SNBrouBbjDMyZ67rRw3EtRpFzy9o/lcSd94J2Onsuom/UhmxN46itr7o2cnzEkmm+A5pgiANewHL+3VaGIwTH7iDyc3Rw8iFg5k4G3E0tQNHj216HkfRbOX44VWAg+f7/eyknujnZY0lkjr3+DLpYp1NwZUMgmGVI37O6FaAcvHiqAqMLTz59DyI8kvKsSXsh3zMJY7zbpKl2KH5lZpByu5JDldyZGxtyu5KuUuQFjbldyUHKXJDsbcruSg5XcgdjLlYclXK7kBY25XclBysOSHY4OV3JIcruQOzngVcpVyK5BAZKkpcq7kCoZcoCl3K7kBQy5XKWHKSgQ25S5LlS5MQy5XclyoHIChkqXILkJcgKMTibHfLTHOHH6wB9/osDF1IhvIDXuTuvRia3xK5cepPoNB7Qs+oZcssnZ6biYVCCXz+YdOqRsY9V6cM1z9pOoHqdtPReWjTXfcGcJ4ltSnXFMMA1Y6o5ok8rWkzJ5JRgn3NGR0vKrYvA8J46pSIDTaR8rnAOjeI3E9CuazbKqmHqFlVpY4akOEb/ZfYM2xlfCslzxSB5tYSAdwIkjeZOvouA4l4hOKawFjS9hd/FdrcHRpa75dRPTU6Kail2SM9qOnal8Vo4snuiD+4+q0ZrTodOzGfYL0UsS4aVDTI6Pps+wBTJuf39oRldcyWXWh7SDIJB0MD129fVXgMxdRJt5EiN5AK93/j3x4dhRLp8VEGS0xN9PXVmm24S8vy57HtrFjvh3EXWm06EaEiPRKpOV+hVNY/Dbrf1o3cszdtYRs7mP0V4Z1uIqD8TWv9flKw8yof5eq19PRrtR0BG4HbX3Wph64fXa4bGiP+xVqfozjzxJJzh2a/Y2g5XckhyK5TMVjblLkq5XcgdjblJSrlLkBY65SUsvUuQFjblYKTcrDkDsbciuSQ5WHIHY65XclSruQOzn7lcpUq5USVDblAUuVcoCg7lcpdysOTEMlXKXKu5AqDlXKXcpcgVDLlLkFylyBUMuQVXwCegJVXJWK1Y7+l35FJkorZyWDEv8wfcLqsTwKz/S6eLpvcX2h1RhAtALrTaRroY337Lj8PXLXDoDK+xf4evZWwbqFTxNl7YnQscSY+jln9D1S1JL3MDhfhNuHpNxNcBz3AOo0nRAG4qPB3OxA9T27DJsS2DUqVLTMnz7EkklHmOTOqeK/YaNiIjkuYzgihTu8Ttm76MJnxeWifczTnKM02je4hfRxdM0zibRuC6kD4uRvbED05r45UGpEA678l0eKx9QEFg0JBndoOo56DeYWBiKgcT4Qz/aCSPPVJqkWRyPI7a+v+ngrVYiJb5GNJTaYnlJ6+arHVaZgMaNB80m4nnOsR2gL3ZVgTDHPlrHPsDus9pCjRdJ1G+wGWYR73kUmuLm6w0EmBz0X2vhrEitgxTqEuJZD/AImrTM6iNhovnWR0fh12ClWDNXS5mjoBcI056bFfRqWLa5jYIbUcNXCPEYJLi0QCdj5lTa0U481Sb+Ve6OC40ygUWFrTcwODqbv9pJbBPOJifLZY3DbyXun+Vlv/ACn9VscfZpbbRm8hurtNLiHRp/uaTr91kcMDwvPUj7qy7kjn5V04Zuqt/Wr/ALOgDkVySCruVpxhocruSrlLkANuVhyVcpcgB1ylyVKsOQA25XclXKByAHAqw5KuVhyBjrlLkq5WHIGYMogUsFSVAvoZKu5LlSUCoZKgKXKuUwoYCrlLuRIFQVyuUF6qUCoYHKXIJUlAUHcqfqhlQuQBxL2w4jmNPovpv+GNXwF3MPLf+LSPzXz7MGfxn/1FfTv8M8MBhjUIAmobe9oAkesj0KoSqz0k5dcYv9Gd82mLLn8/vp/f1WPmuX0C0yxpDfEARImCNjpsSPVejGYudBzB/crNrYGpXbE2aauidxAAGijFNbJZssZeSKv4nmwvFNJtrC3+G4FpaWttiNrYiNxELI434XpOw3+Yw3gaXC+n/L4vCHNHIyRpt5Qucw3CeLfiHtIMMcWuqPJDIndp5gjWB7Lu8FgCyg/DVatP4bmFpcfmYeTgJ5ab9EEYyryS37fBnx+tlxkARpt67rSFGs2k1l4DQDoBMyevryXgfmBDj4Q6CdevlqE6jnQsNxOh2I5fnISCSm0tWa+SktkkiSQXOPzaEkyfU/RaNLiF1EvLA3wzaXNP4ZI05QCY7LDo5ww02tEXueIMa2zJn3HoEWY1Yps6ue4n0pu/+lcvymJxbyeZfaMbMse6rUe5zri50yJg6nYHUDzWvw3iQJaZBdq3TQ2gyuWa/wDfp1XV4rNaZpsNMtLgQWtAcC0CfmkRIHhgGDMrP4jUlo28nD1Y+hI3blcpFCrc0O2kTqmBy2nmGqdDJVylBylyCI25SUu5SUAMuVhyXKuUAMuV3JUqwUBQ0ORByUCrDkANuUuSrldyAMUOV3JYKuVWa6DlXKCVJRYqDlSUEqSmFDAVcpcqwUWKg1cpcq5TsVBSruQSpKLCg5Xnx+K+Gwnns3zTC5c5muO+I7Q+EaDv1KjKVGnjYPFn8DztLi7qXH6k/wB19gwVcYdjKYghjWt5RoNT6mSuR4DyOmaVTE1BJZpT6XxN3pp9ey9/+qa6/sqCN/JyeZJeh3P+c+IyR009NStPDWhsGNvdcVh87FNoM8vryXgzrjOxpIO+gA68vL+yTQYc9O6tm1xTxSzDEi4ffzHcEbL5Xn3FdTEGJIZ02nzHRZWZZo+u8ueZJ9h2XhcVU5ex0sfH31T7/Q1aBBo1Hkm4FoaLgN5nTtHuF4jULj3Ij9F5rvt/dezBYUnxDlr3UIp29l8oqCbY/KWEV23bifZq2c9qwKQ6Mqu9g0LFxuJEhw32I+4Uq40vAB0tbG8/O9k+wV9pJoxyxyyTjkZ5jTh0TI6yuo4IZR+POIEsDTuSBOkagE9Y7wsPGNALRA8MAQANJmXDckzMnr0iE0qkNPmqy+XnifQMRDaj2BwdY4tkEEHoQQhuXLZNmFroOx0P2K6S5a4u0eY5ODwpteg0FS5LBVhyZloZKuUq5XKAoZKu5KlXcmFDZVgpQcrlAUNlXKUHIpSFQYcruS7ldyAoxg5WHJcq5VRtoOVcoJUlAqDBVylgq5TFQcq5S5VygVDJUlLuVgosKDuQVKwaJJgDmqlYXEGL1DBy1Pmdvb80nKi7BheWaiXmmdXeFu3M9e3ksWpiEl9VKLlRKdnpsHGjiVI7XhriezDmkTGs79QB9gm1McPmLgB5rk8NTMfmP7LbynJ31XtDWXk7C0kTyn6/SVGeXojbMOfj4+pysbjc6eILR4T8pcAQYOuh09F580eX0xUcLdSABIDoabjB2g2jT8XZfU8Xk1IYR1jQ11otdoWEgA3M1ILe5XyviV7rg0mY9o2bPv6qjFyPFsjhrrUUkv8ADD2VKOKon981adcoptCsW7aJSNjCSABJJ0A3J6Jg9rZHnWU1zxb9J91Q0UfsmQKpu/NMnw+v6o6WGNhd0IHqZP5NKE6M9ftqmQbTehlGqulyrMLhadxt3HTzXJsK9dB50ifT7K2MqMfK46yRo7MOVgrx4LF/EbOx2OvuvSCr7PNyg4umMlSUAKkpkKGSpKCVJQFDJVgpcqwUCoYHIgUqVcoChlyu5KlXcgKMiVcoJVyqTdQcqSgBVymKg5UBQypKBUHKkoJVygVBypKCVJQFBErls9d/Gd6f9QunJWJn2Xl0PaJ5OAH0P2Vc+xu4Eoxy79TnnFOw9HmfReijlzjuCe0FamDyknV2g6cz+iqSs7OXkwgu4OV4K4ydh+4Xd8P54zDSLSXGdttx+i56mwNEDQLMzLFOZVBaSCGj8yocjCpwo43VLkZdOvY+jY2vXrtDabWNa4FruVrCDo2PlMn96rhuIsrrYamPiBmptDg8OLtCZg6giOnNamR8X1bCHU7yIDSCRqdrh08l6KdIYjEAYiwt1L3VCGhjdy1vUgDYbkrn8XDmhPel9SzGpYpVLZ83cUK0+IMGKdZ4DbRMtGkhrtWgxpMELLIXRO7FqSTXqEBvpt7KwgATGU0wYbQtrJcqFTxvHhnTuec9lnYXDXECJmF32QcP1qr3UWMINMBpu8IaQPEXTt4pU41ezn8uc+npx92cxUw5dTJA+ao9xj8LWn2CDB4BrmODtJi0xqDqvr2Vf4ZsptYKtQuIBuDPC03bi7cj6LTp8D4WmZYyCDMk3kHr45UlKNguNmUXarfvs+D1ckc0kEEOH8pG4GmnfsYKEsIgEQR2116r6bxtwY0NdVZ82r7hPijV0jk4DWRoQDpK+eY+4eFzg74fhbsfC4lw1HcnTkrelLa7EZSlfTILKnn4g7gz9JW4HLEyhkuLuQHuVsSmmcfl14gdygKGVAVKzHQcqwUuVYKAoOVcoJVygVByrlLlXKYUGCrlLlXKBUZQKkoJVgqk30GCrlBKkoFQcqShlSUwoOVJQyrBQKgpUlDKkoFQUqIZVJBQSsIFEBQavMT8FrbGzWePmifhtOwaPxmd+iCVMZmQYC4iXktDTOgAiSB1gekqnKrpehbhT61WzpMFh24HDNkj4ju+9Qjl1DQPYdVg8TZldh2MH4rieeg0/wC3svLjvi4l7G76eHsJkk99voF63cLEtAc8gDmdQPILNn5ePHqzoYMaWSOSbOTxtc1PE4ku/mJOp00/L8l4nDZe7McIadQskOg7g6H9D2Xm+FqrYvqVo6kXFLXYjWpjAiFFezB4EucJ2U6Kp5VFWzZ4XyB1eXDkDa3nUIiQ3qQNfZfXcoztgp8mvIF8/MSGgAvPM6L5XhCWAAHYkjtMbfRamV5ixlT+I2+dQCTBgjfqNdlKON3bOQ+W/EuJ9WwGZPrDwt051D8vp+L0+q9NXEtZA1cT+5K5TKuJ6lV9jA207EiA0c46rYdit205fUABc8tgAGdp28kONM6WPl3DTt+7/pBZy4fDk8nNPoDB9iV8VxGDFRzi2WscSQDpDZJaO8Bd9xLxFLTTaZjwuPV3MDy39R0XGOctKj0wSf6nL5HKbl5RdCkGCAmShlSVE57t7YdykoJUlMVDJUBQSrBQKg5VyglQFAqGSpKXcrlMKDlXKXcrlFiozJUlDKkqs30HKgKFSUCoNSUMqSgVBypKGVcpAFKkoZUlAqClSUKkoCgpUlDKkoAJW3BfFc0RJB0VNXXZZlDaAc4mSY1PKBrHQSsHN5cePC3tvsi3HFt6OKxlSphMSC7YEEbxaYkgc+Y/YXtz/igOFlE7j5unYd0zi7MWvAaG3a/N08j1XKgA6QsmHF+JUcuWNNfydOCi4rXYHD0L9SdBueZk8u628t4Z+KQC6wkSZAIbAJ1PZefDtsEFsl2oEdF0vDuSOxL/AOKSGgTY0xPYldeEUZeTyZ/8ukeHh3IG1HlrjLbrQ9ukiYJE8k/GZOKFRw3AMa8uhX0nKeG6VNwcBEahs6D0XP8AGWDDaxMfMAfzCsSXYxZXl6fEl2bORKyDmE1QeQkDyO5817czxFrCOe3oef0WLUouYROx22KjJmji4k03L5HX4XMA0i95aBrI36ron8YNp0DTw9we7eo4amd3a81wJpCra4yANup2JPYL23qS2Z23j/K9jTU05+pnfUoLkNykqV2UUFKkoJUQOg5UlCVJQKg5UQypKAoOVJQSrlAqDuUlBKkoCg5V3IJUlAqM6VcoVYcoG6i5VyhlQJCoKVcoZUlAqClSVQUlMQUqShlWkFBSqlCpKBUFKkoZUlAUMa5aWIz17227cllSrVGTBDK05q6JJtdi6gu31QUsK1p0CNExXJC6mlSY+izVdlwczxO/p+4XIUAuw4Nd/Ed/T+RCtXYyvc0d1hWaLleOafjb/T9yuuw2y5rjGn8R7Gt1NpnlzVcX5rOvy4L8Lr4Hy/N8Le4Aep9YH3WPjabwADqJ0Mbx0K381qNp1IdJbADwBBB1cLTOvftIWZiMS15Yxo0BGschy9yh09lWByhFJrR6qQhoHYfkjlDKikY3thSrlBKgQKgirlCFJQFBKShUlMVBypKGVAUCoKVJQypKAoOVJQSrlAUFKkoZROd00TCj/9k=" id="208" name="Shape 208"/>
          <p:cNvSpPr/>
          <p:nvPr/>
        </p:nvSpPr>
        <p:spPr>
          <a:xfrm>
            <a:off x="155575" y="-144463"/>
            <a:ext cx="304800" cy="30480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Font typeface="Arial"/>
              <a:buNone/>
            </a:pPr>
            <a:r>
              <a:t/>
            </a:r>
            <a:endParaRPr sz="1800">
              <a:solidFill>
                <a:schemeClr val="dk1"/>
              </a:solidFill>
              <a:latin typeface="Calibri"/>
              <a:ea typeface="Calibri"/>
              <a:cs typeface="Calibri"/>
              <a:sym typeface="Calibri"/>
            </a:endParaRPr>
          </a:p>
        </p:txBody>
      </p:sp>
      <p:sp>
        <p:nvSpPr>
          <p:cNvPr descr="data:image/jpeg;base64,/9j/4AAQSkZJRgABAQAAAQABAAD/2wCEAAkGBhQQEBQUEhQVFBQUFBUUFBQVEBQUFBQUFBQVFBUUFRQXHCYeFxkjGRQVHy8gJCgpLCwsFR4xNTAqNSYrLCkBCQoKDgwOGA8PGCkcHyUqLCo0LSwsLCwsKSwpKS8sLCwpLC4sKSkpLCksLCwuKSwsLCwpLCksKSwpLCwsLCkpKf/AABEIAJ8BPgMBIgACEQEDEQH/xAAbAAACAwEBAQAAAAAAAAAAAAACAwABBQYEB//EADoQAAEDAgQEBAQEBAYDAAAAAAEAAhEDEgQFITEGQVFhInGBoRMykcFSsdHwI0Jy4QcUFWKishZD0v/EABoBAAIDAQEAAAAAAAAAAAAAAAABAgMEBQb/xAAsEQACAgIBAgQEBwEAAAAAAAAAAQIRAyEEEjETIkFRYYGx8BQycZGhwdFC/9oADAMBAAIRAxEAPwDxhyu5KBRXLonghkqw5KuUuQIbciDkmVYcgQ0ORXJNyu5ADQ5XclBylyYhtylyXcpcgBtysOSg5S5ADblYevNVrhoJcYAElczjc9dUJIJbTHIbuPcqEpUX4cEsr0dS/GeIMYC97tmt1K2cJwo54nE1bZ/9dNwAHm7n6fVcjwxmzQ1+gFQ7u5ln8oHQLomZ7MSZGx11Ecx1HZcnkcual0pHVw4YYntWz24vgjDxo6I5mSdO4P2XJY7I6tF00nh46scTHnIBXTsxEgm7VgnfQs119J9guUz3i5zn20CWMAiRo5/UyNQO316Aw58mR13LOlSflVfuzW4O+FWruo4hgDntcLtPmBukzIO0dE/NMvuebmhoZIbTk2hw08Q6SNBrouBbjDMyZ67rRw3EtRpFzy9o/lcSd94J2Onsuom/UhmxN46itr7o2cnzEkmm+A5pgiANewHL+3VaGIwTH7iDyc3Rw8iFg5k4G3E0tQNHj216HkfRbOX44VWAg+f7/eyknujnZY0lkjr3+DLpYp1NwZUMgmGVI37O6FaAcvHiqAqMLTz59DyI8kvKsSXsh3zMJY7zbpKl2KH5lZpByu5JDldyZGxtyu5KuUuQFjbldyUHKXJDsbcruSg5XcgdjLlYclXK7kBY25XclBysOSHY4OV3JIcruQOzngVcpVyK5BAZKkpcq7kCoZcoCl3K7kBQy5XKWHKSgQ25S5LlS5MQy5XclyoHIChkqXILkJcgKMTibHfLTHOHH6wB9/osDF1IhvIDXuTuvRia3xK5cepPoNB7Qs+oZcssnZ6biYVCCXz+YdOqRsY9V6cM1z9pOoHqdtPReWjTXfcGcJ4ltSnXFMMA1Y6o5ok8rWkzJ5JRgn3NGR0vKrYvA8J46pSIDTaR8rnAOjeI3E9CuazbKqmHqFlVpY4akOEb/ZfYM2xlfCslzxSB5tYSAdwIkjeZOvouA4l4hOKawFjS9hd/FdrcHRpa75dRPTU6Kail2SM9qOnal8Vo4snuiD+4+q0ZrTodOzGfYL0UsS4aVDTI6Pps+wBTJuf39oRldcyWXWh7SDIJB0MD129fVXgMxdRJt5EiN5AK93/j3x4dhRLp8VEGS0xN9PXVmm24S8vy57HtrFjvh3EXWm06EaEiPRKpOV+hVNY/Dbrf1o3cszdtYRs7mP0V4Z1uIqD8TWv9flKw8yof5eq19PRrtR0BG4HbX3Wph64fXa4bGiP+xVqfozjzxJJzh2a/Y2g5XckhyK5TMVjblLkq5XcgdjblJSrlLkBY65SUsvUuQFjblYKTcrDkDsbciuSQ5WHIHY65XclSruQOzn7lcpUq5USVDblAUuVcoCg7lcpdysOTEMlXKXKu5AqDlXKXcpcgVDLlLkFylyBUMuQVXwCegJVXJWK1Y7+l35FJkorZyWDEv8wfcLqsTwKz/S6eLpvcX2h1RhAtALrTaRroY337Lj8PXLXDoDK+xf4evZWwbqFTxNl7YnQscSY+jln9D1S1JL3MDhfhNuHpNxNcBz3AOo0nRAG4qPB3OxA9T27DJsS2DUqVLTMnz7EkklHmOTOqeK/YaNiIjkuYzgihTu8Ttm76MJnxeWifczTnKM02je4hfRxdM0zibRuC6kD4uRvbED05r45UGpEA678l0eKx9QEFg0JBndoOo56DeYWBiKgcT4Qz/aCSPPVJqkWRyPI7a+v+ngrVYiJb5GNJTaYnlJ6+arHVaZgMaNB80m4nnOsR2gL3ZVgTDHPlrHPsDus9pCjRdJ1G+wGWYR73kUmuLm6w0EmBz0X2vhrEitgxTqEuJZD/AImrTM6iNhovnWR0fh12ClWDNXS5mjoBcI056bFfRqWLa5jYIbUcNXCPEYJLi0QCdj5lTa0U481Sb+Ve6OC40ygUWFrTcwODqbv9pJbBPOJifLZY3DbyXun+Vlv/ACn9VscfZpbbRm8hurtNLiHRp/uaTr91kcMDwvPUj7qy7kjn5V04Zuqt/Wr/ALOgDkVySCruVpxhocruSrlLkANuVhyVcpcgB1ylyVKsOQA25XclXKByAHAqw5KuVhyBjrlLkq5WHIGYMogUsFSVAvoZKu5LlSUCoZKgKXKuUwoYCrlLuRIFQVyuUF6qUCoYHKXIJUlAUHcqfqhlQuQBxL2w4jmNPovpv+GNXwF3MPLf+LSPzXz7MGfxn/1FfTv8M8MBhjUIAmobe9oAkesj0KoSqz0k5dcYv9Gd82mLLn8/vp/f1WPmuX0C0yxpDfEARImCNjpsSPVejGYudBzB/crNrYGpXbE2aauidxAAGijFNbJZssZeSKv4nmwvFNJtrC3+G4FpaWttiNrYiNxELI434XpOw3+Yw3gaXC+n/L4vCHNHIyRpt5Qucw3CeLfiHtIMMcWuqPJDIndp5gjWB7Lu8FgCyg/DVatP4bmFpcfmYeTgJ5ab9EEYyryS37fBnx+tlxkARpt67rSFGs2k1l4DQDoBMyevryXgfmBDj4Q6CdevlqE6jnQsNxOh2I5fnISCSm0tWa+SktkkiSQXOPzaEkyfU/RaNLiF1EvLA3wzaXNP4ZI05QCY7LDo5ww02tEXueIMa2zJn3HoEWY1Yps6ue4n0pu/+lcvymJxbyeZfaMbMse6rUe5zri50yJg6nYHUDzWvw3iQJaZBdq3TQ2gyuWa/wDfp1XV4rNaZpsNMtLgQWtAcC0CfmkRIHhgGDMrP4jUlo28nD1Y+hI3blcpFCrc0O2kTqmBy2nmGqdDJVylBylyCI25SUu5SUAMuVhyXKuUAMuV3JUqwUBQ0ORByUCrDkANuUuSrldyAMUOV3JYKuVWa6DlXKCVJRYqDlSUEqSmFDAVcpcqwUWKg1cpcq5TsVBSruQSpKLCg5Xnx+K+Gwnns3zTC5c5muO+I7Q+EaDv1KjKVGnjYPFn8DztLi7qXH6k/wB19gwVcYdjKYghjWt5RoNT6mSuR4DyOmaVTE1BJZpT6XxN3pp9ey9/+qa6/sqCN/JyeZJeh3P+c+IyR009NStPDWhsGNvdcVh87FNoM8vryXgzrjOxpIO+gA68vL+yTQYc9O6tm1xTxSzDEi4ffzHcEbL5Xn3FdTEGJIZ02nzHRZWZZo+u8ueZJ9h2XhcVU5ex0sfH31T7/Q1aBBo1Hkm4FoaLgN5nTtHuF4jULj3Ij9F5rvt/dezBYUnxDlr3UIp29l8oqCbY/KWEV23bifZq2c9qwKQ6Mqu9g0LFxuJEhw32I+4Uq40vAB0tbG8/O9k+wV9pJoxyxyyTjkZ5jTh0TI6yuo4IZR+POIEsDTuSBOkagE9Y7wsPGNALRA8MAQANJmXDckzMnr0iE0qkNPmqy+XnifQMRDaj2BwdY4tkEEHoQQhuXLZNmFroOx0P2K6S5a4u0eY5ODwpteg0FS5LBVhyZloZKuUq5XKAoZKu5KlXcmFDZVgpQcrlAUNlXKUHIpSFQYcruS7ldyAoxg5WHJcq5VRtoOVcoJUlAqDBVylgq5TFQcq5S5VygVDJUlLuVgosKDuQVKwaJJgDmqlYXEGL1DBy1Pmdvb80nKi7BheWaiXmmdXeFu3M9e3ksWpiEl9VKLlRKdnpsHGjiVI7XhriezDmkTGs79QB9gm1McPmLgB5rk8NTMfmP7LbynJ31XtDWXk7C0kTyn6/SVGeXojbMOfj4+pysbjc6eILR4T8pcAQYOuh09F580eX0xUcLdSABIDoabjB2g2jT8XZfU8Xk1IYR1jQ11otdoWEgA3M1ILe5XyviV7rg0mY9o2bPv6qjFyPFsjhrrUUkv8ADD2VKOKon981adcoptCsW7aJSNjCSABJJ0A3J6Jg9rZHnWU1zxb9J91Q0UfsmQKpu/NMnw+v6o6WGNhd0IHqZP5NKE6M9ftqmQbTehlGqulyrMLhadxt3HTzXJsK9dB50ifT7K2MqMfK46yRo7MOVgrx4LF/EbOx2OvuvSCr7PNyg4umMlSUAKkpkKGSpKCVJQFDJVgpcqwUCoYHIgUqVcoChlyu5KlXcgKMiVcoJVyqTdQcqSgBVymKg5UBQypKBUHKkoJVygVBypKCVJQFBErls9d/Gd6f9QunJWJn2Xl0PaJ5OAH0P2Vc+xu4Eoxy79TnnFOw9HmfReijlzjuCe0FamDyknV2g6cz+iqSs7OXkwgu4OV4K4ydh+4Xd8P54zDSLSXGdttx+i56mwNEDQLMzLFOZVBaSCGj8yocjCpwo43VLkZdOvY+jY2vXrtDabWNa4FruVrCDo2PlMn96rhuIsrrYamPiBmptDg8OLtCZg6giOnNamR8X1bCHU7yIDSCRqdrh08l6KdIYjEAYiwt1L3VCGhjdy1vUgDYbkrn8XDmhPel9SzGpYpVLZ83cUK0+IMGKdZ4DbRMtGkhrtWgxpMELLIXRO7FqSTXqEBvpt7KwgATGU0wYbQtrJcqFTxvHhnTuec9lnYXDXECJmF32QcP1qr3UWMINMBpu8IaQPEXTt4pU41ezn8uc+npx92cxUw5dTJA+ao9xj8LWn2CDB4BrmODtJi0xqDqvr2Vf4ZsptYKtQuIBuDPC03bi7cj6LTp8D4WmZYyCDMk3kHr45UlKNguNmUXarfvs+D1ckc0kEEOH8pG4GmnfsYKEsIgEQR2116r6bxtwY0NdVZ82r7hPijV0jk4DWRoQDpK+eY+4eFzg74fhbsfC4lw1HcnTkrelLa7EZSlfTILKnn4g7gz9JW4HLEyhkuLuQHuVsSmmcfl14gdygKGVAVKzHQcqwUuVYKAoOVcoJVygVByrlLlXKYUGCrlLlXKBUZQKkoJVgqk30GCrlBKkoFQcqShlSUwoOVJQyrBQKgpUlDKkoFQUqIZVJBQSsIFEBQavMT8FrbGzWePmifhtOwaPxmd+iCVMZmQYC4iXktDTOgAiSB1gekqnKrpehbhT61WzpMFh24HDNkj4ju+9Qjl1DQPYdVg8TZldh2MH4rieeg0/wC3svLjvi4l7G76eHsJkk99voF63cLEtAc8gDmdQPILNn5ePHqzoYMaWSOSbOTxtc1PE4ku/mJOp00/L8l4nDZe7McIadQskOg7g6H9D2Xm+FqrYvqVo6kXFLXYjWpjAiFFezB4EucJ2U6Kp5VFWzZ4XyB1eXDkDa3nUIiQ3qQNfZfXcoztgp8mvIF8/MSGgAvPM6L5XhCWAAHYkjtMbfRamV5ixlT+I2+dQCTBgjfqNdlKON3bOQ+W/EuJ9WwGZPrDwt051D8vp+L0+q9NXEtZA1cT+5K5TKuJ6lV9jA207EiA0c46rYdit205fUABc8tgAGdp28kONM6WPl3DTt+7/pBZy4fDk8nNPoDB9iV8VxGDFRzi2WscSQDpDZJaO8Bd9xLxFLTTaZjwuPV3MDy39R0XGOctKj0wSf6nL5HKbl5RdCkGCAmShlSVE57t7YdykoJUlMVDJUBQSrBQKg5VyglQFAqGSpKXcrlMKDlXKXcrlFiozJUlDKkqs30HKgKFSUCoNSUMqSgVBypKGVcpAFKkoZUlAqClSUKkoCgpUlDKkoAJW3BfFc0RJB0VNXXZZlDaAc4mSY1PKBrHQSsHN5cePC3tvsi3HFt6OKxlSphMSC7YEEbxaYkgc+Y/YXtz/igOFlE7j5unYd0zi7MWvAaG3a/N08j1XKgA6QsmHF+JUcuWNNfydOCi4rXYHD0L9SdBueZk8u628t4Z+KQC6wkSZAIbAJ1PZefDtsEFsl2oEdF0vDuSOxL/AOKSGgTY0xPYldeEUZeTyZ/8ukeHh3IG1HlrjLbrQ9ukiYJE8k/GZOKFRw3AMa8uhX0nKeG6VNwcBEahs6D0XP8AGWDDaxMfMAfzCsSXYxZXl6fEl2bORKyDmE1QeQkDyO5817czxFrCOe3oef0WLUouYROx22KjJmji4k03L5HX4XMA0i95aBrI36ron8YNp0DTw9we7eo4amd3a81wJpCra4yANup2JPYL23qS2Z23j/K9jTU05+pnfUoLkNykqV2UUFKkoJUQOg5UlCVJQKg5UQypKAoOVJQSrlAqDuUlBKkoCg5V3IJUlAqM6VcoVYcoG6i5VyhlQJCoKVcoZUlAqClSVQUlMQUqShlWkFBSqlCpKBUFKkoZUlAUMa5aWIz17227cllSrVGTBDK05q6JJtdi6gu31QUsK1p0CNExXJC6mlSY+izVdlwczxO/p+4XIUAuw4Nd/Ed/T+RCtXYyvc0d1hWaLleOafjb/T9yuuw2y5rjGn8R7Gt1NpnlzVcX5rOvy4L8Lr4Hy/N8Le4Aep9YH3WPjabwADqJ0Mbx0K381qNp1IdJbADwBBB1cLTOvftIWZiMS15Yxo0BGschy9yh09lWByhFJrR6qQhoHYfkjlDKikY3thSrlBKgQKgirlCFJQFBKShUlMVBypKGVAUCoKVJQypKAoOVJQSrlAUFKkoZROd00TCj/9k=" id="209" name="Shape 209"/>
          <p:cNvSpPr/>
          <p:nvPr/>
        </p:nvSpPr>
        <p:spPr>
          <a:xfrm>
            <a:off x="307975" y="7938"/>
            <a:ext cx="304800" cy="30480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Font typeface="Arial"/>
              <a:buNone/>
            </a:pPr>
            <a:r>
              <a:t/>
            </a:r>
            <a:endParaRPr sz="1800">
              <a:solidFill>
                <a:schemeClr val="dk1"/>
              </a:solidFill>
              <a:latin typeface="Calibri"/>
              <a:ea typeface="Calibri"/>
              <a:cs typeface="Calibri"/>
              <a:sym typeface="Calibri"/>
            </a:endParaRPr>
          </a:p>
        </p:txBody>
      </p:sp>
      <p:pic>
        <p:nvPicPr>
          <p:cNvPr descr="http://www.noaanews.noaa.gov/stories2012/images/seawall_small.jpg" id="210" name="Shape 210"/>
          <p:cNvPicPr preferRelativeResize="0"/>
          <p:nvPr/>
        </p:nvPicPr>
        <p:blipFill rotWithShape="1">
          <a:blip r:embed="rId4">
            <a:alphaModFix/>
          </a:blip>
          <a:srcRect b="0" l="0" r="0" t="0"/>
          <a:stretch/>
        </p:blipFill>
        <p:spPr>
          <a:xfrm>
            <a:off x="6080125" y="4226176"/>
            <a:ext cx="2984400" cy="2534999"/>
          </a:xfrm>
          <a:prstGeom prst="rect">
            <a:avLst/>
          </a:prstGeom>
          <a:noFill/>
          <a:ln cap="sq" cmpd="sng" w="9525">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pic>
        <p:nvPicPr>
          <p:cNvPr descr="http://sanctuaries.noaa.gov/earthisblue/197.jpg" id="211" name="Shape 211"/>
          <p:cNvPicPr preferRelativeResize="0"/>
          <p:nvPr/>
        </p:nvPicPr>
        <p:blipFill rotWithShape="1">
          <a:blip r:embed="rId5">
            <a:alphaModFix/>
          </a:blip>
          <a:srcRect b="0" l="0" r="0" t="0"/>
          <a:stretch/>
        </p:blipFill>
        <p:spPr>
          <a:xfrm>
            <a:off x="68275" y="3867150"/>
            <a:ext cx="2649300" cy="2894100"/>
          </a:xfrm>
          <a:prstGeom prst="rect">
            <a:avLst/>
          </a:prstGeom>
          <a:noFill/>
          <a:ln cap="flat" cmpd="sng" w="9525">
            <a:solidFill>
              <a:schemeClr val="dk1"/>
            </a:solidFill>
            <a:prstDash val="solid"/>
            <a:miter/>
            <a:headEnd len="med" w="med" type="none"/>
            <a:tailEnd len="med" w="med" type="none"/>
          </a:ln>
        </p:spPr>
      </p:pic>
      <p:sp>
        <p:nvSpPr>
          <p:cNvPr id="212" name="Shape 212"/>
          <p:cNvSpPr txBox="1"/>
          <p:nvPr/>
        </p:nvSpPr>
        <p:spPr>
          <a:xfrm>
            <a:off x="7331" y="6600690"/>
            <a:ext cx="2101800" cy="184800"/>
          </a:xfrm>
          <a:prstGeom prst="rect">
            <a:avLst/>
          </a:prstGeom>
          <a:noFill/>
          <a:ln>
            <a:noFill/>
          </a:ln>
        </p:spPr>
        <p:txBody>
          <a:bodyPr anchorCtr="0" anchor="t" bIns="45700" lIns="91425" rIns="91425" tIns="45700">
            <a:noAutofit/>
          </a:bodyPr>
          <a:lstStyle/>
          <a:p>
            <a:pPr indent="0" lvl="0" marL="0" marR="0" rtl="0" algn="l">
              <a:spcBef>
                <a:spcPts val="0"/>
              </a:spcBef>
              <a:buClr>
                <a:schemeClr val="lt1"/>
              </a:buClr>
              <a:buSzPct val="25000"/>
              <a:buFont typeface="Arial"/>
              <a:buNone/>
            </a:pPr>
            <a:r>
              <a:rPr lang="en" sz="600">
                <a:solidFill>
                  <a:schemeClr val="lt1"/>
                </a:solidFill>
                <a:latin typeface="Times New Roman"/>
                <a:ea typeface="Times New Roman"/>
                <a:cs typeface="Times New Roman"/>
                <a:sym typeface="Times New Roman"/>
              </a:rPr>
              <a:t>Image source: Robert Schwemmer/NOAA) </a:t>
            </a:r>
          </a:p>
        </p:txBody>
      </p:sp>
      <p:sp>
        <p:nvSpPr>
          <p:cNvPr id="213" name="Shape 213"/>
          <p:cNvSpPr txBox="1"/>
          <p:nvPr/>
        </p:nvSpPr>
        <p:spPr>
          <a:xfrm>
            <a:off x="6040519" y="6593163"/>
            <a:ext cx="1549499" cy="184800"/>
          </a:xfrm>
          <a:prstGeom prst="rect">
            <a:avLst/>
          </a:prstGeom>
          <a:noFill/>
          <a:ln>
            <a:noFill/>
          </a:ln>
        </p:spPr>
        <p:txBody>
          <a:bodyPr anchorCtr="0" anchor="t" bIns="45700" lIns="91425" rIns="91425" tIns="45700">
            <a:noAutofit/>
          </a:bodyPr>
          <a:lstStyle/>
          <a:p>
            <a:pPr indent="0" lvl="0" marL="0" marR="0" rtl="0" algn="l">
              <a:spcBef>
                <a:spcPts val="0"/>
              </a:spcBef>
              <a:buClr>
                <a:schemeClr val="lt1"/>
              </a:buClr>
              <a:buSzPct val="25000"/>
              <a:buFont typeface="Arial"/>
              <a:buNone/>
            </a:pPr>
            <a:r>
              <a:rPr lang="en" sz="600">
                <a:solidFill>
                  <a:schemeClr val="lt1"/>
                </a:solidFill>
                <a:latin typeface="Times New Roman"/>
                <a:ea typeface="Times New Roman"/>
                <a:cs typeface="Times New Roman"/>
                <a:sym typeface="Times New Roman"/>
              </a:rPr>
              <a:t>Image source: NOAA</a:t>
            </a:r>
          </a:p>
        </p:txBody>
      </p:sp>
      <p:pic>
        <p:nvPicPr>
          <p:cNvPr id="214" name="Shape 214"/>
          <p:cNvPicPr preferRelativeResize="0"/>
          <p:nvPr/>
        </p:nvPicPr>
        <p:blipFill rotWithShape="1">
          <a:blip r:embed="rId6">
            <a:alphaModFix/>
          </a:blip>
          <a:srcRect b="0" l="0" r="0" t="25411"/>
          <a:stretch/>
        </p:blipFill>
        <p:spPr>
          <a:xfrm>
            <a:off x="2819941" y="1228967"/>
            <a:ext cx="3164699" cy="24765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15" name="Shape 215"/>
          <p:cNvSpPr txBox="1"/>
          <p:nvPr/>
        </p:nvSpPr>
        <p:spPr>
          <a:xfrm>
            <a:off x="4314492" y="1191695"/>
            <a:ext cx="1736400" cy="184800"/>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 sz="600">
                <a:solidFill>
                  <a:srgbClr val="7F7F7F"/>
                </a:solidFill>
                <a:latin typeface="Times New Roman"/>
                <a:ea typeface="Times New Roman"/>
                <a:cs typeface="Times New Roman"/>
                <a:sym typeface="Times New Roman"/>
              </a:rPr>
              <a:t>Image source: Jennifer Stock/NOAA</a:t>
            </a:r>
          </a:p>
        </p:txBody>
      </p:sp>
      <p:pic>
        <p:nvPicPr>
          <p:cNvPr id="216" name="Shape 216"/>
          <p:cNvPicPr preferRelativeResize="0"/>
          <p:nvPr/>
        </p:nvPicPr>
        <p:blipFill rotWithShape="1">
          <a:blip r:embed="rId7">
            <a:alphaModFix/>
          </a:blip>
          <a:srcRect b="0" l="0" r="0" t="0"/>
          <a:stretch/>
        </p:blipFill>
        <p:spPr>
          <a:xfrm>
            <a:off x="2819950" y="3789600"/>
            <a:ext cx="3164700" cy="29715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17" name="Shape 217"/>
          <p:cNvSpPr txBox="1"/>
          <p:nvPr/>
        </p:nvSpPr>
        <p:spPr>
          <a:xfrm>
            <a:off x="4043783" y="3789605"/>
            <a:ext cx="2007000" cy="184800"/>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 sz="600">
                <a:solidFill>
                  <a:srgbClr val="D0CECE"/>
                </a:solidFill>
                <a:latin typeface="Times New Roman"/>
                <a:ea typeface="Times New Roman"/>
                <a:cs typeface="Times New Roman"/>
                <a:sym typeface="Times New Roman"/>
              </a:rPr>
              <a:t>Image source: Photo: Claire Fackler/NOAA</a:t>
            </a:r>
          </a:p>
        </p:txBody>
      </p:sp>
      <p:pic>
        <p:nvPicPr>
          <p:cNvPr id="218" name="Shape 218"/>
          <p:cNvPicPr preferRelativeResize="0"/>
          <p:nvPr/>
        </p:nvPicPr>
        <p:blipFill rotWithShape="1">
          <a:blip r:embed="rId8">
            <a:alphaModFix/>
          </a:blip>
          <a:srcRect b="0" l="0" r="0" t="0"/>
          <a:stretch/>
        </p:blipFill>
        <p:spPr>
          <a:xfrm>
            <a:off x="6099175" y="1170004"/>
            <a:ext cx="2984400" cy="29844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19" name="Shape 219"/>
          <p:cNvSpPr txBox="1"/>
          <p:nvPr/>
        </p:nvSpPr>
        <p:spPr>
          <a:xfrm>
            <a:off x="7457610" y="1143525"/>
            <a:ext cx="1693800" cy="184800"/>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 sz="600">
                <a:solidFill>
                  <a:schemeClr val="lt1"/>
                </a:solidFill>
                <a:latin typeface="Times New Roman"/>
                <a:ea typeface="Times New Roman"/>
                <a:cs typeface="Times New Roman"/>
                <a:sym typeface="Times New Roman"/>
              </a:rPr>
              <a:t>Image source: David J. Ruck/NOAA</a:t>
            </a:r>
          </a:p>
        </p:txBody>
      </p:sp>
      <p:pic>
        <p:nvPicPr>
          <p:cNvPr id="220" name="Shape 220"/>
          <p:cNvPicPr preferRelativeResize="0"/>
          <p:nvPr/>
        </p:nvPicPr>
        <p:blipFill rotWithShape="1">
          <a:blip r:embed="rId9">
            <a:alphaModFix/>
          </a:blip>
          <a:srcRect b="0" l="0" r="0" t="0"/>
          <a:stretch/>
        </p:blipFill>
        <p:spPr>
          <a:xfrm>
            <a:off x="68262" y="1213607"/>
            <a:ext cx="2649300" cy="2581200"/>
          </a:xfrm>
          <a:prstGeom prst="rect">
            <a:avLst/>
          </a:prstGeom>
          <a:noFill/>
          <a:ln cap="flat" cmpd="sng" w="12700">
            <a:solidFill>
              <a:schemeClr val="dk1"/>
            </a:solidFill>
            <a:prstDash val="solid"/>
            <a:round/>
            <a:headEnd len="med" w="med" type="none"/>
            <a:tailEnd len="med" w="med" type="none"/>
          </a:ln>
        </p:spPr>
      </p:pic>
      <p:sp>
        <p:nvSpPr>
          <p:cNvPr id="221" name="Shape 221"/>
          <p:cNvSpPr txBox="1"/>
          <p:nvPr/>
        </p:nvSpPr>
        <p:spPr>
          <a:xfrm>
            <a:off x="0" y="1175611"/>
            <a:ext cx="1741200" cy="184800"/>
          </a:xfrm>
          <a:prstGeom prst="rect">
            <a:avLst/>
          </a:prstGeom>
          <a:noFill/>
          <a:ln>
            <a:noFill/>
          </a:ln>
        </p:spPr>
        <p:txBody>
          <a:bodyPr anchorCtr="0" anchor="t" bIns="45700" lIns="91425" rIns="91425" tIns="45700">
            <a:noAutofit/>
          </a:bodyPr>
          <a:lstStyle/>
          <a:p>
            <a:pPr indent="0" lvl="0" marL="0" marR="0" rtl="0" algn="l">
              <a:spcBef>
                <a:spcPts val="0"/>
              </a:spcBef>
              <a:buClr>
                <a:schemeClr val="lt1"/>
              </a:buClr>
              <a:buSzPct val="25000"/>
              <a:buFont typeface="Arial"/>
              <a:buNone/>
            </a:pPr>
            <a:r>
              <a:rPr lang="en" sz="600">
                <a:solidFill>
                  <a:schemeClr val="lt1"/>
                </a:solidFill>
                <a:latin typeface="Times New Roman"/>
                <a:ea typeface="Times New Roman"/>
                <a:cs typeface="Times New Roman"/>
                <a:sym typeface="Times New Roman"/>
              </a:rPr>
              <a:t>Image source: Matt McIntosh/NOAA </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sp>
        <p:nvSpPr>
          <p:cNvPr id="227" name="Shape 227"/>
          <p:cNvSpPr/>
          <p:nvPr/>
        </p:nvSpPr>
        <p:spPr>
          <a:xfrm>
            <a:off x="0" y="0"/>
            <a:ext cx="9144000" cy="6858000"/>
          </a:xfrm>
          <a:prstGeom prst="rect">
            <a:avLst/>
          </a:prstGeom>
          <a:solidFill>
            <a:srgbClr val="008DA8"/>
          </a:solidFill>
          <a:ln>
            <a:noFill/>
          </a:ln>
        </p:spPr>
        <p:txBody>
          <a:bodyPr anchorCtr="0" anchor="ctr" bIns="45700" lIns="91425" rIns="91425" tIns="45700">
            <a:noAutofit/>
          </a:bodyPr>
          <a:lstStyle/>
          <a:p>
            <a:pPr indent="0" lvl="0" marL="0" marR="0" rtl="0" algn="l">
              <a:spcBef>
                <a:spcPts val="0"/>
              </a:spcBef>
              <a:buClr>
                <a:schemeClr val="dk1"/>
              </a:buClr>
              <a:buFont typeface="Arial"/>
              <a:buNone/>
            </a:pPr>
            <a:r>
              <a:t/>
            </a:r>
            <a:endParaRPr sz="2400">
              <a:solidFill>
                <a:schemeClr val="dk1"/>
              </a:solidFill>
              <a:latin typeface="Arial"/>
              <a:ea typeface="Arial"/>
              <a:cs typeface="Arial"/>
              <a:sym typeface="Arial"/>
            </a:endParaRPr>
          </a:p>
        </p:txBody>
      </p:sp>
      <p:sp>
        <p:nvSpPr>
          <p:cNvPr id="228" name="Shape 228"/>
          <p:cNvSpPr txBox="1"/>
          <p:nvPr/>
        </p:nvSpPr>
        <p:spPr>
          <a:xfrm>
            <a:off x="2588091" y="2499716"/>
            <a:ext cx="4010700" cy="1815899"/>
          </a:xfrm>
          <a:prstGeom prst="rect">
            <a:avLst/>
          </a:prstGeom>
          <a:noFill/>
          <a:ln>
            <a:noFill/>
          </a:ln>
        </p:spPr>
        <p:txBody>
          <a:bodyPr anchorCtr="0" anchor="t" bIns="45700" lIns="91425" rIns="91425" tIns="45700">
            <a:noAutofit/>
          </a:bodyPr>
          <a:lstStyle/>
          <a:p>
            <a:pPr indent="0" lvl="0" marL="0" marR="0" rtl="0" algn="just">
              <a:spcBef>
                <a:spcPts val="0"/>
              </a:spcBef>
              <a:spcAft>
                <a:spcPts val="0"/>
              </a:spcAft>
              <a:buClr>
                <a:schemeClr val="lt1"/>
              </a:buClr>
              <a:buSzPct val="25000"/>
              <a:buFont typeface="Arial"/>
              <a:buNone/>
            </a:pPr>
            <a:r>
              <a:rPr lang="en" sz="1600">
                <a:solidFill>
                  <a:schemeClr val="lt1"/>
                </a:solidFill>
                <a:latin typeface="Times New Roman"/>
                <a:ea typeface="Times New Roman"/>
                <a:cs typeface="Times New Roman"/>
                <a:sym typeface="Times New Roman"/>
              </a:rPr>
              <a:t>Even though the ocean covers most of our planet, we know so very little about it. As a matter of fact, we know much more about land than the sea.  We’ve only begun to get a glimpse of the many mysteries and stories that the ocean has to tell. </a:t>
            </a:r>
          </a:p>
          <a:p>
            <a:pPr indent="0" lvl="0" marL="0" marR="0" rtl="0" algn="ctr">
              <a:spcBef>
                <a:spcPts val="0"/>
              </a:spcBef>
              <a:buClr>
                <a:srgbClr val="1F14AC"/>
              </a:buClr>
              <a:buSzPct val="25000"/>
              <a:buFont typeface="Arial"/>
              <a:buNone/>
            </a:pPr>
            <a:r>
              <a:rPr b="1" lang="en" sz="1600">
                <a:solidFill>
                  <a:srgbClr val="1F14AC"/>
                </a:solidFill>
                <a:latin typeface="Times New Roman"/>
                <a:ea typeface="Times New Roman"/>
                <a:cs typeface="Times New Roman"/>
                <a:sym typeface="Times New Roman"/>
              </a:rPr>
              <a:t>But we do know this…</a:t>
            </a:r>
          </a:p>
        </p:txBody>
      </p:sp>
      <p:pic>
        <p:nvPicPr>
          <p:cNvPr descr="photo of a diver underwater" id="229" name="Shape 229"/>
          <p:cNvPicPr preferRelativeResize="0"/>
          <p:nvPr/>
        </p:nvPicPr>
        <p:blipFill rotWithShape="1">
          <a:blip r:embed="rId3">
            <a:alphaModFix/>
          </a:blip>
          <a:srcRect b="0" l="0" r="0" t="0"/>
          <a:stretch/>
        </p:blipFill>
        <p:spPr>
          <a:xfrm>
            <a:off x="122253" y="139700"/>
            <a:ext cx="2148000" cy="2149500"/>
          </a:xfrm>
          <a:prstGeom prst="rect">
            <a:avLst/>
          </a:prstGeom>
          <a:noFill/>
          <a:ln cap="flat" cmpd="sng" w="9525">
            <a:solidFill>
              <a:schemeClr val="dk1"/>
            </a:solidFill>
            <a:prstDash val="solid"/>
            <a:miter/>
            <a:headEnd len="med" w="med" type="none"/>
            <a:tailEnd len="med" w="med" type="none"/>
          </a:ln>
        </p:spPr>
      </p:pic>
      <p:pic>
        <p:nvPicPr>
          <p:cNvPr descr="http://sanctuaries.noaa.gov/earthisblue/93.jpg" id="230" name="Shape 230"/>
          <p:cNvPicPr preferRelativeResize="0"/>
          <p:nvPr/>
        </p:nvPicPr>
        <p:blipFill rotWithShape="1">
          <a:blip r:embed="rId4">
            <a:alphaModFix/>
          </a:blip>
          <a:srcRect b="0" l="0" r="0" t="0"/>
          <a:stretch/>
        </p:blipFill>
        <p:spPr>
          <a:xfrm>
            <a:off x="6858000" y="139700"/>
            <a:ext cx="2148000" cy="2164200"/>
          </a:xfrm>
          <a:prstGeom prst="rect">
            <a:avLst/>
          </a:prstGeom>
          <a:noFill/>
          <a:ln cap="flat" cmpd="sng" w="12700">
            <a:solidFill>
              <a:schemeClr val="dk1"/>
            </a:solidFill>
            <a:prstDash val="solid"/>
            <a:miter/>
            <a:headEnd len="med" w="med" type="none"/>
            <a:tailEnd len="med" w="med" type="none"/>
          </a:ln>
        </p:spPr>
      </p:pic>
      <p:sp>
        <p:nvSpPr>
          <p:cNvPr id="231" name="Shape 231"/>
          <p:cNvSpPr txBox="1"/>
          <p:nvPr/>
        </p:nvSpPr>
        <p:spPr>
          <a:xfrm>
            <a:off x="66631" y="2120840"/>
            <a:ext cx="1878000" cy="184800"/>
          </a:xfrm>
          <a:prstGeom prst="rect">
            <a:avLst/>
          </a:prstGeom>
          <a:noFill/>
          <a:ln>
            <a:noFill/>
          </a:ln>
        </p:spPr>
        <p:txBody>
          <a:bodyPr anchorCtr="0" anchor="t" bIns="45700" lIns="91425" rIns="91425" tIns="45700">
            <a:noAutofit/>
          </a:bodyPr>
          <a:lstStyle/>
          <a:p>
            <a:pPr indent="0" lvl="0" marL="0" marR="0" rtl="0" algn="l">
              <a:spcBef>
                <a:spcPts val="0"/>
              </a:spcBef>
              <a:buClr>
                <a:schemeClr val="lt1"/>
              </a:buClr>
              <a:buSzPct val="25000"/>
              <a:buFont typeface="Arial"/>
              <a:buNone/>
            </a:pPr>
            <a:r>
              <a:rPr lang="en" sz="600">
                <a:solidFill>
                  <a:schemeClr val="lt1"/>
                </a:solidFill>
                <a:latin typeface="Times New Roman"/>
                <a:ea typeface="Times New Roman"/>
                <a:cs typeface="Times New Roman"/>
                <a:sym typeface="Times New Roman"/>
              </a:rPr>
              <a:t>Image source: Cordell Bank NMS</a:t>
            </a:r>
          </a:p>
        </p:txBody>
      </p:sp>
      <p:sp>
        <p:nvSpPr>
          <p:cNvPr id="232" name="Shape 232"/>
          <p:cNvSpPr txBox="1"/>
          <p:nvPr/>
        </p:nvSpPr>
        <p:spPr>
          <a:xfrm>
            <a:off x="199375" y="195013"/>
            <a:ext cx="12720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Clr>
                <a:schemeClr val="lt1"/>
              </a:buClr>
              <a:buSzPct val="25000"/>
              <a:buFont typeface="Arial"/>
              <a:buNone/>
            </a:pPr>
            <a:r>
              <a:rPr b="1" lang="en" sz="1000">
                <a:solidFill>
                  <a:schemeClr val="lt1"/>
                </a:solidFill>
                <a:latin typeface="Times New Roman"/>
                <a:ea typeface="Times New Roman"/>
                <a:cs typeface="Times New Roman"/>
                <a:sym typeface="Times New Roman"/>
              </a:rPr>
              <a:t>Long-nosed skate</a:t>
            </a:r>
          </a:p>
        </p:txBody>
      </p:sp>
      <p:sp>
        <p:nvSpPr>
          <p:cNvPr id="233" name="Shape 233"/>
          <p:cNvSpPr txBox="1"/>
          <p:nvPr/>
        </p:nvSpPr>
        <p:spPr>
          <a:xfrm>
            <a:off x="6915035" y="183184"/>
            <a:ext cx="16176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Clr>
                <a:srgbClr val="F2F2F2"/>
              </a:buClr>
              <a:buSzPct val="25000"/>
              <a:buFont typeface="Arial"/>
              <a:buNone/>
            </a:pPr>
            <a:r>
              <a:rPr b="1" lang="en" sz="1000">
                <a:solidFill>
                  <a:srgbClr val="F2F2F2"/>
                </a:solidFill>
                <a:latin typeface="Times New Roman"/>
                <a:ea typeface="Times New Roman"/>
                <a:cs typeface="Times New Roman"/>
                <a:sym typeface="Times New Roman"/>
              </a:rPr>
              <a:t>Hawaiian longfin anthias</a:t>
            </a:r>
          </a:p>
        </p:txBody>
      </p:sp>
      <p:sp>
        <p:nvSpPr>
          <p:cNvPr id="234" name="Shape 234"/>
          <p:cNvSpPr txBox="1"/>
          <p:nvPr/>
        </p:nvSpPr>
        <p:spPr>
          <a:xfrm rot="5400000">
            <a:off x="8104261" y="809089"/>
            <a:ext cx="1647000" cy="2769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lang="en" sz="600">
                <a:solidFill>
                  <a:schemeClr val="lt1"/>
                </a:solidFill>
                <a:latin typeface="Times New Roman"/>
                <a:ea typeface="Times New Roman"/>
                <a:cs typeface="Times New Roman"/>
                <a:sym typeface="Times New Roman"/>
              </a:rPr>
              <a:t>Image source: Greg McFall/NOAA</a:t>
            </a:r>
          </a:p>
        </p:txBody>
      </p:sp>
      <p:pic>
        <p:nvPicPr>
          <p:cNvPr id="235" name="Shape 235"/>
          <p:cNvPicPr preferRelativeResize="0"/>
          <p:nvPr/>
        </p:nvPicPr>
        <p:blipFill rotWithShape="1">
          <a:blip r:embed="rId5">
            <a:alphaModFix/>
          </a:blip>
          <a:srcRect b="0" l="0" r="0" t="0"/>
          <a:stretch/>
        </p:blipFill>
        <p:spPr>
          <a:xfrm>
            <a:off x="6858000" y="2332725"/>
            <a:ext cx="2148000" cy="21495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36" name="Shape 236"/>
          <p:cNvSpPr txBox="1"/>
          <p:nvPr/>
        </p:nvSpPr>
        <p:spPr>
          <a:xfrm rot="5400000">
            <a:off x="8119518" y="2981516"/>
            <a:ext cx="16308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NOAA</a:t>
            </a:r>
          </a:p>
        </p:txBody>
      </p:sp>
      <p:pic>
        <p:nvPicPr>
          <p:cNvPr id="237" name="Shape 237"/>
          <p:cNvPicPr preferRelativeResize="0"/>
          <p:nvPr/>
        </p:nvPicPr>
        <p:blipFill rotWithShape="1">
          <a:blip r:embed="rId6">
            <a:alphaModFix/>
          </a:blip>
          <a:srcRect b="0" l="0" r="0" t="0"/>
          <a:stretch/>
        </p:blipFill>
        <p:spPr>
          <a:xfrm>
            <a:off x="2348825" y="4546775"/>
            <a:ext cx="2148000" cy="22101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38" name="Shape 238"/>
          <p:cNvSpPr txBox="1"/>
          <p:nvPr/>
        </p:nvSpPr>
        <p:spPr>
          <a:xfrm>
            <a:off x="2273300" y="6577910"/>
            <a:ext cx="13821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NOAA</a:t>
            </a:r>
          </a:p>
        </p:txBody>
      </p:sp>
      <p:sp>
        <p:nvSpPr>
          <p:cNvPr id="239" name="Shape 239"/>
          <p:cNvSpPr txBox="1"/>
          <p:nvPr/>
        </p:nvSpPr>
        <p:spPr>
          <a:xfrm>
            <a:off x="3736310" y="4610403"/>
            <a:ext cx="7308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000">
                <a:solidFill>
                  <a:schemeClr val="lt1"/>
                </a:solidFill>
                <a:latin typeface="Times New Roman"/>
                <a:ea typeface="Times New Roman"/>
                <a:cs typeface="Times New Roman"/>
                <a:sym typeface="Times New Roman"/>
              </a:rPr>
              <a:t>Sea nettle</a:t>
            </a:r>
          </a:p>
        </p:txBody>
      </p:sp>
      <p:pic>
        <p:nvPicPr>
          <p:cNvPr id="240" name="Shape 240"/>
          <p:cNvPicPr preferRelativeResize="0"/>
          <p:nvPr/>
        </p:nvPicPr>
        <p:blipFill rotWithShape="1">
          <a:blip r:embed="rId7">
            <a:alphaModFix/>
          </a:blip>
          <a:srcRect b="0" l="-183" r="0" t="0"/>
          <a:stretch/>
        </p:blipFill>
        <p:spPr>
          <a:xfrm>
            <a:off x="115550" y="4535800"/>
            <a:ext cx="2148000" cy="22389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41" name="Shape 241"/>
          <p:cNvSpPr txBox="1"/>
          <p:nvPr/>
        </p:nvSpPr>
        <p:spPr>
          <a:xfrm rot="5400000">
            <a:off x="1199526" y="5378255"/>
            <a:ext cx="19458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Robert Steelquist/NOAA</a:t>
            </a:r>
          </a:p>
        </p:txBody>
      </p:sp>
      <p:sp>
        <p:nvSpPr>
          <p:cNvPr id="242" name="Shape 242"/>
          <p:cNvSpPr txBox="1"/>
          <p:nvPr/>
        </p:nvSpPr>
        <p:spPr>
          <a:xfrm>
            <a:off x="165133" y="6426692"/>
            <a:ext cx="1528199"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000">
                <a:solidFill>
                  <a:schemeClr val="lt1"/>
                </a:solidFill>
                <a:latin typeface="Times New Roman"/>
                <a:ea typeface="Times New Roman"/>
                <a:cs typeface="Times New Roman"/>
                <a:sym typeface="Times New Roman"/>
              </a:rPr>
              <a:t>Glaucous-winged gulls</a:t>
            </a:r>
          </a:p>
        </p:txBody>
      </p:sp>
      <p:sp>
        <p:nvSpPr>
          <p:cNvPr id="243" name="Shape 243"/>
          <p:cNvSpPr txBox="1"/>
          <p:nvPr/>
        </p:nvSpPr>
        <p:spPr>
          <a:xfrm>
            <a:off x="6907671" y="4096894"/>
            <a:ext cx="10557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000">
                <a:solidFill>
                  <a:schemeClr val="lt1"/>
                </a:solidFill>
                <a:latin typeface="Times New Roman"/>
                <a:ea typeface="Times New Roman"/>
                <a:cs typeface="Times New Roman"/>
                <a:sym typeface="Times New Roman"/>
              </a:rPr>
              <a:t>Elephant seal</a:t>
            </a:r>
          </a:p>
        </p:txBody>
      </p:sp>
      <p:pic>
        <p:nvPicPr>
          <p:cNvPr id="244" name="Shape 244"/>
          <p:cNvPicPr preferRelativeResize="0"/>
          <p:nvPr/>
        </p:nvPicPr>
        <p:blipFill rotWithShape="1">
          <a:blip r:embed="rId8">
            <a:alphaModFix/>
          </a:blip>
          <a:srcRect b="0" l="0" r="0" t="0"/>
          <a:stretch/>
        </p:blipFill>
        <p:spPr>
          <a:xfrm>
            <a:off x="4558557" y="133350"/>
            <a:ext cx="2216700" cy="21591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45" name="Shape 245"/>
          <p:cNvSpPr txBox="1"/>
          <p:nvPr/>
        </p:nvSpPr>
        <p:spPr>
          <a:xfrm>
            <a:off x="4502951" y="2088727"/>
            <a:ext cx="16374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rgbClr val="F2F2F2"/>
                </a:solidFill>
                <a:latin typeface="Times New Roman"/>
                <a:ea typeface="Times New Roman"/>
                <a:cs typeface="Times New Roman"/>
                <a:sym typeface="Times New Roman"/>
              </a:rPr>
              <a:t>Image source: Alicia Farrer</a:t>
            </a:r>
          </a:p>
        </p:txBody>
      </p:sp>
      <p:sp>
        <p:nvSpPr>
          <p:cNvPr id="246" name="Shape 246"/>
          <p:cNvSpPr txBox="1"/>
          <p:nvPr/>
        </p:nvSpPr>
        <p:spPr>
          <a:xfrm>
            <a:off x="4602971" y="196114"/>
            <a:ext cx="11361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000">
                <a:solidFill>
                  <a:srgbClr val="F2F2F2"/>
                </a:solidFill>
                <a:latin typeface="Times New Roman"/>
                <a:ea typeface="Times New Roman"/>
                <a:cs typeface="Times New Roman"/>
                <a:sym typeface="Times New Roman"/>
              </a:rPr>
              <a:t>Nassau grouper</a:t>
            </a:r>
          </a:p>
        </p:txBody>
      </p:sp>
      <p:pic>
        <p:nvPicPr>
          <p:cNvPr id="247" name="Shape 247"/>
          <p:cNvPicPr preferRelativeResize="0"/>
          <p:nvPr/>
        </p:nvPicPr>
        <p:blipFill rotWithShape="1">
          <a:blip r:embed="rId9">
            <a:alphaModFix/>
          </a:blip>
          <a:srcRect b="0" l="0" r="0" t="0"/>
          <a:stretch/>
        </p:blipFill>
        <p:spPr>
          <a:xfrm>
            <a:off x="2353500" y="142900"/>
            <a:ext cx="2148000" cy="21480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48" name="Shape 248"/>
          <p:cNvSpPr txBox="1"/>
          <p:nvPr/>
        </p:nvSpPr>
        <p:spPr>
          <a:xfrm>
            <a:off x="2300774" y="2107683"/>
            <a:ext cx="11484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rgbClr val="F2F2F2"/>
                </a:solidFill>
                <a:latin typeface="Times New Roman"/>
                <a:ea typeface="Times New Roman"/>
                <a:cs typeface="Times New Roman"/>
                <a:sym typeface="Times New Roman"/>
              </a:rPr>
              <a:t>Image source: NOAA</a:t>
            </a:r>
          </a:p>
        </p:txBody>
      </p:sp>
      <p:sp>
        <p:nvSpPr>
          <p:cNvPr id="249" name="Shape 249"/>
          <p:cNvSpPr txBox="1"/>
          <p:nvPr/>
        </p:nvSpPr>
        <p:spPr>
          <a:xfrm>
            <a:off x="2395538" y="195013"/>
            <a:ext cx="7413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000">
                <a:solidFill>
                  <a:schemeClr val="lt1"/>
                </a:solidFill>
                <a:latin typeface="Times New Roman"/>
                <a:ea typeface="Times New Roman"/>
                <a:cs typeface="Times New Roman"/>
                <a:sym typeface="Times New Roman"/>
              </a:rPr>
              <a:t>Sea otter</a:t>
            </a:r>
          </a:p>
        </p:txBody>
      </p:sp>
      <p:pic>
        <p:nvPicPr>
          <p:cNvPr id="250" name="Shape 250"/>
          <p:cNvPicPr preferRelativeResize="0"/>
          <p:nvPr/>
        </p:nvPicPr>
        <p:blipFill rotWithShape="1">
          <a:blip r:embed="rId10">
            <a:alphaModFix/>
          </a:blip>
          <a:srcRect b="0" l="0" r="0" t="0"/>
          <a:stretch/>
        </p:blipFill>
        <p:spPr>
          <a:xfrm>
            <a:off x="119971" y="2348700"/>
            <a:ext cx="2148000" cy="21480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51" name="Shape 251"/>
          <p:cNvSpPr txBox="1"/>
          <p:nvPr/>
        </p:nvSpPr>
        <p:spPr>
          <a:xfrm>
            <a:off x="66631" y="4343191"/>
            <a:ext cx="17778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Greg McFall/NOAA</a:t>
            </a:r>
          </a:p>
        </p:txBody>
      </p:sp>
      <p:sp>
        <p:nvSpPr>
          <p:cNvPr id="252" name="Shape 252"/>
          <p:cNvSpPr txBox="1"/>
          <p:nvPr/>
        </p:nvSpPr>
        <p:spPr>
          <a:xfrm>
            <a:off x="155856" y="2389698"/>
            <a:ext cx="679500" cy="2559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000">
                <a:solidFill>
                  <a:schemeClr val="lt1"/>
                </a:solidFill>
                <a:latin typeface="Times New Roman"/>
                <a:ea typeface="Times New Roman"/>
                <a:cs typeface="Times New Roman"/>
                <a:sym typeface="Times New Roman"/>
              </a:rPr>
              <a:t>Sea star</a:t>
            </a:r>
          </a:p>
        </p:txBody>
      </p:sp>
      <p:pic>
        <p:nvPicPr>
          <p:cNvPr id="253" name="Shape 253"/>
          <p:cNvPicPr preferRelativeResize="0"/>
          <p:nvPr/>
        </p:nvPicPr>
        <p:blipFill rotWithShape="1">
          <a:blip r:embed="rId11">
            <a:alphaModFix/>
          </a:blip>
          <a:srcRect b="0" l="0" r="0" t="0"/>
          <a:stretch/>
        </p:blipFill>
        <p:spPr>
          <a:xfrm>
            <a:off x="6840475" y="4535800"/>
            <a:ext cx="2148000" cy="22389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54" name="Shape 254"/>
          <p:cNvSpPr txBox="1"/>
          <p:nvPr/>
        </p:nvSpPr>
        <p:spPr>
          <a:xfrm>
            <a:off x="7384217" y="4497755"/>
            <a:ext cx="1682100" cy="184800"/>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 sz="600">
                <a:solidFill>
                  <a:schemeClr val="lt1"/>
                </a:solidFill>
                <a:latin typeface="Times New Roman"/>
                <a:ea typeface="Times New Roman"/>
                <a:cs typeface="Times New Roman"/>
                <a:sym typeface="Times New Roman"/>
              </a:rPr>
              <a:t>Image source: Chad King/NOAA</a:t>
            </a:r>
          </a:p>
        </p:txBody>
      </p:sp>
      <p:sp>
        <p:nvSpPr>
          <p:cNvPr id="255" name="Shape 255"/>
          <p:cNvSpPr txBox="1"/>
          <p:nvPr/>
        </p:nvSpPr>
        <p:spPr>
          <a:xfrm>
            <a:off x="6942839" y="6442605"/>
            <a:ext cx="11430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000">
                <a:solidFill>
                  <a:schemeClr val="lt1"/>
                </a:solidFill>
                <a:latin typeface="Times New Roman"/>
                <a:ea typeface="Times New Roman"/>
                <a:cs typeface="Times New Roman"/>
                <a:sym typeface="Times New Roman"/>
              </a:rPr>
              <a:t>Purple sea urchin</a:t>
            </a:r>
          </a:p>
        </p:txBody>
      </p:sp>
      <p:pic>
        <p:nvPicPr>
          <p:cNvPr id="256" name="Shape 256"/>
          <p:cNvPicPr preferRelativeResize="0"/>
          <p:nvPr/>
        </p:nvPicPr>
        <p:blipFill rotWithShape="1">
          <a:blip r:embed="rId12">
            <a:alphaModFix/>
          </a:blip>
          <a:srcRect b="0" l="0" r="0" t="0"/>
          <a:stretch/>
        </p:blipFill>
        <p:spPr>
          <a:xfrm>
            <a:off x="4602975" y="4546775"/>
            <a:ext cx="2147999" cy="2210100"/>
          </a:xfrm>
          <a:prstGeom prst="rect">
            <a:avLst/>
          </a:prstGeom>
          <a:noFill/>
          <a:ln cap="flat" cmpd="sng" w="12700">
            <a:solidFill>
              <a:schemeClr val="dk1"/>
            </a:solidFill>
            <a:prstDash val="solid"/>
            <a:round/>
            <a:headEnd len="med" w="med" type="none"/>
            <a:tailEnd len="med" w="med" type="none"/>
          </a:ln>
        </p:spPr>
      </p:pic>
      <p:sp>
        <p:nvSpPr>
          <p:cNvPr id="257" name="Shape 257"/>
          <p:cNvSpPr txBox="1"/>
          <p:nvPr/>
        </p:nvSpPr>
        <p:spPr>
          <a:xfrm>
            <a:off x="4536471" y="6589768"/>
            <a:ext cx="12693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Sage Tezak/NOAA</a:t>
            </a:r>
          </a:p>
        </p:txBody>
      </p:sp>
      <p:sp>
        <p:nvSpPr>
          <p:cNvPr id="258" name="Shape 258"/>
          <p:cNvSpPr txBox="1"/>
          <p:nvPr/>
        </p:nvSpPr>
        <p:spPr>
          <a:xfrm>
            <a:off x="4635703" y="4590087"/>
            <a:ext cx="17799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Clr>
                <a:schemeClr val="lt1"/>
              </a:buClr>
              <a:buSzPct val="25000"/>
              <a:buFont typeface="Arial"/>
              <a:buNone/>
            </a:pPr>
            <a:r>
              <a:rPr b="1" lang="en" sz="1000">
                <a:solidFill>
                  <a:schemeClr val="lt1"/>
                </a:solidFill>
                <a:latin typeface="Times New Roman"/>
                <a:ea typeface="Times New Roman"/>
                <a:cs typeface="Times New Roman"/>
                <a:sym typeface="Times New Roman"/>
              </a:rPr>
              <a:t>Pacific white-sided dolphin</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3" name="Shape 263"/>
        <p:cNvGrpSpPr/>
        <p:nvPr/>
      </p:nvGrpSpPr>
      <p:grpSpPr>
        <a:xfrm>
          <a:off x="0" y="0"/>
          <a:ext cx="0" cy="0"/>
          <a:chOff x="0" y="0"/>
          <a:chExt cx="0" cy="0"/>
        </a:xfrm>
      </p:grpSpPr>
      <p:pic>
        <p:nvPicPr>
          <p:cNvPr descr="ContentSlide_Header" id="264" name="Shape 264"/>
          <p:cNvPicPr preferRelativeResize="0"/>
          <p:nvPr/>
        </p:nvPicPr>
        <p:blipFill rotWithShape="1">
          <a:blip r:embed="rId3">
            <a:alphaModFix/>
          </a:blip>
          <a:srcRect b="13344" l="0" r="0" t="13344"/>
          <a:stretch/>
        </p:blipFill>
        <p:spPr>
          <a:xfrm>
            <a:off x="0" y="0"/>
            <a:ext cx="9144000" cy="6858000"/>
          </a:xfrm>
          <a:prstGeom prst="rect">
            <a:avLst/>
          </a:prstGeom>
          <a:noFill/>
          <a:ln>
            <a:noFill/>
          </a:ln>
        </p:spPr>
      </p:pic>
      <p:sp>
        <p:nvSpPr>
          <p:cNvPr id="265" name="Shape 265"/>
          <p:cNvSpPr txBox="1"/>
          <p:nvPr/>
        </p:nvSpPr>
        <p:spPr>
          <a:xfrm>
            <a:off x="385762" y="190500"/>
            <a:ext cx="8369400" cy="5238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Arial"/>
              <a:buNone/>
            </a:pPr>
            <a:r>
              <a:rPr lang="en" sz="2800">
                <a:solidFill>
                  <a:schemeClr val="lt1"/>
                </a:solidFill>
                <a:latin typeface="Times New Roman"/>
                <a:ea typeface="Times New Roman"/>
                <a:cs typeface="Times New Roman"/>
                <a:sym typeface="Times New Roman"/>
              </a:rPr>
              <a:t>We have only </a:t>
            </a:r>
            <a:r>
              <a:rPr lang="en" sz="2800">
                <a:solidFill>
                  <a:srgbClr val="00B0F0"/>
                </a:solidFill>
                <a:latin typeface="Times New Roman"/>
                <a:ea typeface="Times New Roman"/>
                <a:cs typeface="Times New Roman"/>
                <a:sym typeface="Times New Roman"/>
              </a:rPr>
              <a:t>ONE</a:t>
            </a:r>
            <a:r>
              <a:rPr lang="en" sz="2800">
                <a:solidFill>
                  <a:schemeClr val="lt1"/>
                </a:solidFill>
                <a:latin typeface="Times New Roman"/>
                <a:ea typeface="Times New Roman"/>
                <a:cs typeface="Times New Roman"/>
                <a:sym typeface="Times New Roman"/>
              </a:rPr>
              <a:t> ocean and we have to take care of it!</a:t>
            </a:r>
          </a:p>
        </p:txBody>
      </p:sp>
      <p:pic>
        <p:nvPicPr>
          <p:cNvPr descr="C:\Users\Naomi.Pollack\Pictures\Ocean Guardian\Top 40 selects\wood-beach clean up.jpg" id="266" name="Shape 266"/>
          <p:cNvPicPr preferRelativeResize="0"/>
          <p:nvPr/>
        </p:nvPicPr>
        <p:blipFill rotWithShape="1">
          <a:blip r:embed="rId4">
            <a:alphaModFix/>
          </a:blip>
          <a:srcRect b="0" l="0" r="0" t="0"/>
          <a:stretch/>
        </p:blipFill>
        <p:spPr>
          <a:xfrm>
            <a:off x="385762" y="1135062"/>
            <a:ext cx="8370900" cy="5559300"/>
          </a:xfrm>
          <a:prstGeom prst="rect">
            <a:avLst/>
          </a:prstGeom>
          <a:noFill/>
          <a:ln cap="flat" cmpd="sng" w="9525">
            <a:solidFill>
              <a:schemeClr val="lt1"/>
            </a:solidFill>
            <a:prstDash val="solid"/>
            <a:miter/>
            <a:headEnd len="med" w="med" type="none"/>
            <a:tailEnd len="med" w="med" type="none"/>
          </a:ln>
          <a:effectLst>
            <a:outerShdw blurRad="50799" rotWithShape="0" algn="tl" dir="2700000" dist="38100">
              <a:srgbClr val="000000">
                <a:alpha val="42745"/>
              </a:srgbClr>
            </a:outerShdw>
          </a:effectLst>
        </p:spPr>
      </p:pic>
      <p:sp>
        <p:nvSpPr>
          <p:cNvPr id="267" name="Shape 267"/>
          <p:cNvSpPr txBox="1"/>
          <p:nvPr/>
        </p:nvSpPr>
        <p:spPr>
          <a:xfrm>
            <a:off x="385762" y="6509821"/>
            <a:ext cx="1260899" cy="184800"/>
          </a:xfrm>
          <a:prstGeom prst="rect">
            <a:avLst/>
          </a:prstGeom>
          <a:noFill/>
          <a:ln>
            <a:noFill/>
          </a:ln>
        </p:spPr>
        <p:txBody>
          <a:bodyPr anchorCtr="0" anchor="t" bIns="45700" lIns="91425" rIns="91425" tIns="45700">
            <a:noAutofit/>
          </a:bodyPr>
          <a:lstStyle/>
          <a:p>
            <a:pPr indent="0" lvl="0" marL="0" marR="0" rtl="0" algn="l">
              <a:spcBef>
                <a:spcPts val="0"/>
              </a:spcBef>
              <a:buClr>
                <a:schemeClr val="lt1"/>
              </a:buClr>
              <a:buSzPct val="25000"/>
              <a:buFont typeface="Arial"/>
              <a:buNone/>
            </a:pPr>
            <a:r>
              <a:rPr lang="en" sz="600">
                <a:solidFill>
                  <a:schemeClr val="lt1"/>
                </a:solidFill>
                <a:latin typeface="Times New Roman"/>
                <a:ea typeface="Times New Roman"/>
                <a:cs typeface="Times New Roman"/>
                <a:sym typeface="Times New Roman"/>
              </a:rPr>
              <a:t>Image source: Nate Ivy</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x="0" y="0"/>
          <a:ext cx="0" cy="0"/>
          <a:chOff x="0" y="0"/>
          <a:chExt cx="0" cy="0"/>
        </a:xfrm>
      </p:grpSpPr>
      <p:pic>
        <p:nvPicPr>
          <p:cNvPr descr="ContentSlide_blue" id="273" name="Shape 27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74" name="Shape 274"/>
          <p:cNvSpPr txBox="1"/>
          <p:nvPr/>
        </p:nvSpPr>
        <p:spPr>
          <a:xfrm>
            <a:off x="418497" y="409897"/>
            <a:ext cx="3570000" cy="1200300"/>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lt1"/>
              </a:buClr>
              <a:buSzPct val="25000"/>
              <a:buFont typeface="Arial"/>
              <a:buNone/>
            </a:pPr>
            <a:r>
              <a:rPr lang="en" sz="1800">
                <a:solidFill>
                  <a:schemeClr val="lt1"/>
                </a:solidFill>
                <a:latin typeface="Times New Roman"/>
                <a:ea typeface="Times New Roman"/>
                <a:cs typeface="Times New Roman"/>
                <a:sym typeface="Times New Roman"/>
              </a:rPr>
              <a:t>Our country’s national parks such as </a:t>
            </a:r>
          </a:p>
          <a:p>
            <a:pPr indent="0" lvl="0" marL="0" marR="0" rtl="0" algn="ctr">
              <a:spcBef>
                <a:spcPts val="0"/>
              </a:spcBef>
              <a:buClr>
                <a:schemeClr val="lt1"/>
              </a:buClr>
              <a:buSzPct val="25000"/>
              <a:buFont typeface="Arial"/>
              <a:buNone/>
            </a:pPr>
            <a:r>
              <a:rPr lang="en" sz="1800">
                <a:solidFill>
                  <a:schemeClr val="lt1"/>
                </a:solidFill>
                <a:latin typeface="Times New Roman"/>
                <a:ea typeface="Times New Roman"/>
                <a:cs typeface="Times New Roman"/>
                <a:sym typeface="Times New Roman"/>
              </a:rPr>
              <a:t>Grand Canyon, Yosemite and Olympic protect large wilderness areas on LAND</a:t>
            </a:r>
            <a:r>
              <a:rPr lang="en" sz="1800">
                <a:solidFill>
                  <a:schemeClr val="lt1"/>
                </a:solidFill>
                <a:latin typeface="Calibri"/>
                <a:ea typeface="Calibri"/>
                <a:cs typeface="Calibri"/>
                <a:sym typeface="Calibri"/>
              </a:rPr>
              <a:t>.</a:t>
            </a:r>
          </a:p>
        </p:txBody>
      </p:sp>
      <p:pic>
        <p:nvPicPr>
          <p:cNvPr id="275" name="Shape 275"/>
          <p:cNvPicPr preferRelativeResize="0"/>
          <p:nvPr/>
        </p:nvPicPr>
        <p:blipFill rotWithShape="1">
          <a:blip r:embed="rId4">
            <a:alphaModFix/>
          </a:blip>
          <a:srcRect b="0" l="0" r="0" t="0"/>
          <a:stretch/>
        </p:blipFill>
        <p:spPr>
          <a:xfrm>
            <a:off x="4214871" y="281906"/>
            <a:ext cx="4640400" cy="31200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76" name="Shape 276"/>
          <p:cNvSpPr txBox="1"/>
          <p:nvPr/>
        </p:nvSpPr>
        <p:spPr>
          <a:xfrm>
            <a:off x="4135376" y="3244333"/>
            <a:ext cx="2999999"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https://pixabay.com/p-911540/?no_redirect</a:t>
            </a:r>
          </a:p>
        </p:txBody>
      </p:sp>
      <p:pic>
        <p:nvPicPr>
          <p:cNvPr id="277" name="Shape 277"/>
          <p:cNvPicPr preferRelativeResize="0"/>
          <p:nvPr/>
        </p:nvPicPr>
        <p:blipFill rotWithShape="1">
          <a:blip r:embed="rId5">
            <a:alphaModFix/>
          </a:blip>
          <a:srcRect b="0" l="38423" r="5788" t="0"/>
          <a:stretch/>
        </p:blipFill>
        <p:spPr>
          <a:xfrm>
            <a:off x="271520" y="1745414"/>
            <a:ext cx="3864000" cy="48156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78" name="Shape 278"/>
          <p:cNvSpPr txBox="1"/>
          <p:nvPr/>
        </p:nvSpPr>
        <p:spPr>
          <a:xfrm>
            <a:off x="192025" y="6391428"/>
            <a:ext cx="39435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https://commons.wikimedia.org/wiki/File:Half_dome_yosemite_national_park.jpg</a:t>
            </a:r>
          </a:p>
        </p:txBody>
      </p:sp>
      <p:pic>
        <p:nvPicPr>
          <p:cNvPr id="279" name="Shape 279"/>
          <p:cNvPicPr preferRelativeResize="0"/>
          <p:nvPr/>
        </p:nvPicPr>
        <p:blipFill rotWithShape="1">
          <a:blip r:embed="rId6">
            <a:alphaModFix/>
          </a:blip>
          <a:srcRect b="0" l="0" r="0" t="0"/>
          <a:stretch/>
        </p:blipFill>
        <p:spPr>
          <a:xfrm>
            <a:off x="4214871" y="3471869"/>
            <a:ext cx="4640400" cy="30894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80" name="Shape 280"/>
          <p:cNvSpPr txBox="1"/>
          <p:nvPr/>
        </p:nvSpPr>
        <p:spPr>
          <a:xfrm>
            <a:off x="4135376" y="6419341"/>
            <a:ext cx="4447799"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https://commons.wikimedia.org/wiki/File:Marmot_Pass,_Olympic_National_Park.jpg</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5" name="Shape 285"/>
        <p:cNvGrpSpPr/>
        <p:nvPr/>
      </p:nvGrpSpPr>
      <p:grpSpPr>
        <a:xfrm>
          <a:off x="0" y="0"/>
          <a:ext cx="0" cy="0"/>
          <a:chOff x="0" y="0"/>
          <a:chExt cx="0" cy="0"/>
        </a:xfrm>
      </p:grpSpPr>
      <p:sp>
        <p:nvSpPr>
          <p:cNvPr id="286" name="Shape 286"/>
          <p:cNvSpPr/>
          <p:nvPr/>
        </p:nvSpPr>
        <p:spPr>
          <a:xfrm>
            <a:off x="0" y="0"/>
            <a:ext cx="9144000" cy="6858000"/>
          </a:xfrm>
          <a:prstGeom prst="rect">
            <a:avLst/>
          </a:prstGeom>
          <a:solidFill>
            <a:srgbClr val="008DA8"/>
          </a:solidFill>
          <a:ln>
            <a:noFill/>
          </a:ln>
        </p:spPr>
        <p:txBody>
          <a:bodyPr anchorCtr="0" anchor="ctr" bIns="45700" lIns="91425" rIns="91425" tIns="45700">
            <a:noAutofit/>
          </a:bodyPr>
          <a:lstStyle/>
          <a:p>
            <a:pPr indent="0" lvl="0" marL="0" marR="0" rtl="0" algn="l">
              <a:spcBef>
                <a:spcPts val="0"/>
              </a:spcBef>
              <a:buClr>
                <a:schemeClr val="dk1"/>
              </a:buClr>
              <a:buFont typeface="Arial"/>
              <a:buNone/>
            </a:pPr>
            <a:r>
              <a:t/>
            </a:r>
            <a:endParaRPr sz="2400">
              <a:solidFill>
                <a:schemeClr val="dk1"/>
              </a:solidFill>
              <a:latin typeface="Arial"/>
              <a:ea typeface="Arial"/>
              <a:cs typeface="Arial"/>
              <a:sym typeface="Arial"/>
            </a:endParaRPr>
          </a:p>
        </p:txBody>
      </p:sp>
      <p:sp>
        <p:nvSpPr>
          <p:cNvPr id="287" name="Shape 287"/>
          <p:cNvSpPr txBox="1"/>
          <p:nvPr/>
        </p:nvSpPr>
        <p:spPr>
          <a:xfrm>
            <a:off x="3842542" y="163513"/>
            <a:ext cx="5183100" cy="1600500"/>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lt1"/>
              </a:buClr>
              <a:buSzPct val="25000"/>
              <a:buFont typeface="Arial"/>
              <a:buNone/>
            </a:pPr>
            <a:r>
              <a:rPr lang="en" sz="2000">
                <a:solidFill>
                  <a:schemeClr val="lt1"/>
                </a:solidFill>
                <a:latin typeface="Times New Roman"/>
                <a:ea typeface="Times New Roman"/>
                <a:cs typeface="Times New Roman"/>
                <a:sym typeface="Times New Roman"/>
              </a:rPr>
              <a:t>About 40 years ago, our government realized that we needed to also protect the wild areas </a:t>
            </a:r>
            <a:r>
              <a:rPr b="1" lang="en" sz="2000">
                <a:solidFill>
                  <a:srgbClr val="1F14AC"/>
                </a:solidFill>
                <a:latin typeface="Times New Roman"/>
                <a:ea typeface="Times New Roman"/>
                <a:cs typeface="Times New Roman"/>
                <a:sym typeface="Times New Roman"/>
              </a:rPr>
              <a:t>UNDER</a:t>
            </a:r>
            <a:r>
              <a:rPr lang="en" sz="2000">
                <a:solidFill>
                  <a:schemeClr val="lt1"/>
                </a:solidFill>
                <a:latin typeface="Times New Roman"/>
                <a:ea typeface="Times New Roman"/>
                <a:cs typeface="Times New Roman"/>
                <a:sym typeface="Times New Roman"/>
              </a:rPr>
              <a:t> the water, in our ocean and Great Lakes and along our coasts.</a:t>
            </a:r>
          </a:p>
          <a:p>
            <a:pPr indent="0" lvl="0" marL="0" marR="0" rtl="0" algn="ctr">
              <a:spcBef>
                <a:spcPts val="0"/>
              </a:spcBef>
              <a:buClr>
                <a:schemeClr val="dk1"/>
              </a:buClr>
              <a:buFont typeface="Arial"/>
              <a:buNone/>
            </a:pPr>
            <a:r>
              <a:t/>
            </a:r>
            <a:endParaRPr sz="1800">
              <a:solidFill>
                <a:schemeClr val="lt1"/>
              </a:solidFill>
              <a:latin typeface="Times New Roman"/>
              <a:ea typeface="Times New Roman"/>
              <a:cs typeface="Times New Roman"/>
              <a:sym typeface="Times New Roman"/>
            </a:endParaRPr>
          </a:p>
        </p:txBody>
      </p:sp>
      <p:pic>
        <p:nvPicPr>
          <p:cNvPr descr="photo of spinner dolphins" id="288" name="Shape 288"/>
          <p:cNvPicPr preferRelativeResize="0"/>
          <p:nvPr/>
        </p:nvPicPr>
        <p:blipFill rotWithShape="1">
          <a:blip r:embed="rId3">
            <a:alphaModFix/>
          </a:blip>
          <a:srcRect b="0" l="0" r="0" t="0"/>
          <a:stretch/>
        </p:blipFill>
        <p:spPr>
          <a:xfrm>
            <a:off x="144475" y="163525"/>
            <a:ext cx="3672000" cy="3611400"/>
          </a:xfrm>
          <a:prstGeom prst="rect">
            <a:avLst/>
          </a:prstGeom>
          <a:noFill/>
          <a:ln cap="flat" cmpd="sng" w="12700">
            <a:solidFill>
              <a:schemeClr val="dk1"/>
            </a:solidFill>
            <a:prstDash val="solid"/>
            <a:miter/>
            <a:headEnd len="med" w="med" type="none"/>
            <a:tailEnd len="med" w="med" type="none"/>
          </a:ln>
        </p:spPr>
      </p:pic>
      <p:sp>
        <p:nvSpPr>
          <p:cNvPr id="289" name="Shape 289"/>
          <p:cNvSpPr txBox="1"/>
          <p:nvPr/>
        </p:nvSpPr>
        <p:spPr>
          <a:xfrm>
            <a:off x="144463" y="3626921"/>
            <a:ext cx="1533600" cy="184800"/>
          </a:xfrm>
          <a:prstGeom prst="rect">
            <a:avLst/>
          </a:prstGeom>
          <a:noFill/>
          <a:ln>
            <a:noFill/>
          </a:ln>
        </p:spPr>
        <p:txBody>
          <a:bodyPr anchorCtr="0" anchor="t" bIns="45700" lIns="91425" rIns="91425" tIns="45700">
            <a:noAutofit/>
          </a:bodyPr>
          <a:lstStyle/>
          <a:p>
            <a:pPr indent="0" lvl="0" marL="0" marR="0" rtl="0" algn="l">
              <a:spcBef>
                <a:spcPts val="0"/>
              </a:spcBef>
              <a:buClr>
                <a:schemeClr val="lt2"/>
              </a:buClr>
              <a:buSzPct val="25000"/>
              <a:buFont typeface="Arial"/>
              <a:buNone/>
            </a:pPr>
            <a:r>
              <a:rPr lang="en" sz="600">
                <a:solidFill>
                  <a:schemeClr val="lt2"/>
                </a:solidFill>
                <a:latin typeface="Times New Roman"/>
                <a:ea typeface="Times New Roman"/>
                <a:cs typeface="Times New Roman"/>
                <a:sym typeface="Times New Roman"/>
              </a:rPr>
              <a:t>Image source: Ed Lyman/NOAA</a:t>
            </a:r>
          </a:p>
        </p:txBody>
      </p:sp>
      <p:pic>
        <p:nvPicPr>
          <p:cNvPr descr="http://sanctuaries.noaa.gov/earthisblue/153.jpg" id="290" name="Shape 290"/>
          <p:cNvPicPr preferRelativeResize="0"/>
          <p:nvPr/>
        </p:nvPicPr>
        <p:blipFill rotWithShape="1">
          <a:blip r:embed="rId4">
            <a:alphaModFix/>
          </a:blip>
          <a:srcRect b="0" l="0" r="0" t="0"/>
          <a:stretch/>
        </p:blipFill>
        <p:spPr>
          <a:xfrm>
            <a:off x="3937000" y="1649653"/>
            <a:ext cx="5032200" cy="5032200"/>
          </a:xfrm>
          <a:prstGeom prst="rect">
            <a:avLst/>
          </a:prstGeom>
          <a:noFill/>
          <a:ln cap="flat" cmpd="sng" w="9525">
            <a:solidFill>
              <a:schemeClr val="dk1"/>
            </a:solidFill>
            <a:prstDash val="solid"/>
            <a:miter/>
            <a:headEnd len="med" w="med" type="none"/>
            <a:tailEnd len="med" w="med" type="none"/>
          </a:ln>
        </p:spPr>
      </p:pic>
      <p:sp>
        <p:nvSpPr>
          <p:cNvPr id="291" name="Shape 291"/>
          <p:cNvSpPr txBox="1"/>
          <p:nvPr/>
        </p:nvSpPr>
        <p:spPr>
          <a:xfrm>
            <a:off x="3876591" y="6497121"/>
            <a:ext cx="1849500" cy="184800"/>
          </a:xfrm>
          <a:prstGeom prst="rect">
            <a:avLst/>
          </a:prstGeom>
          <a:noFill/>
          <a:ln>
            <a:noFill/>
          </a:ln>
        </p:spPr>
        <p:txBody>
          <a:bodyPr anchorCtr="0" anchor="t" bIns="45700" lIns="91425" rIns="91425" tIns="45700">
            <a:noAutofit/>
          </a:bodyPr>
          <a:lstStyle/>
          <a:p>
            <a:pPr indent="0" lvl="0" marL="0" marR="0" rtl="0" algn="l">
              <a:spcBef>
                <a:spcPts val="0"/>
              </a:spcBef>
              <a:buClr>
                <a:schemeClr val="lt2"/>
              </a:buClr>
              <a:buSzPct val="25000"/>
              <a:buFont typeface="Arial"/>
              <a:buNone/>
            </a:pPr>
            <a:r>
              <a:rPr lang="en" sz="600">
                <a:solidFill>
                  <a:schemeClr val="lt2"/>
                </a:solidFill>
                <a:latin typeface="Times New Roman"/>
                <a:ea typeface="Times New Roman"/>
                <a:cs typeface="Times New Roman"/>
                <a:sym typeface="Times New Roman"/>
              </a:rPr>
              <a:t>Image source: Matt McIntosh/NOAA</a:t>
            </a:r>
          </a:p>
        </p:txBody>
      </p:sp>
      <p:pic>
        <p:nvPicPr>
          <p:cNvPr id="292" name="Shape 292"/>
          <p:cNvPicPr preferRelativeResize="0"/>
          <p:nvPr/>
        </p:nvPicPr>
        <p:blipFill rotWithShape="1">
          <a:blip r:embed="rId5">
            <a:alphaModFix/>
          </a:blip>
          <a:srcRect b="0" l="0" r="0" t="0"/>
          <a:stretch/>
        </p:blipFill>
        <p:spPr>
          <a:xfrm>
            <a:off x="144475" y="3848100"/>
            <a:ext cx="3672000" cy="28215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sp>
        <p:nvSpPr>
          <p:cNvPr id="293" name="Shape 293"/>
          <p:cNvSpPr txBox="1"/>
          <p:nvPr/>
        </p:nvSpPr>
        <p:spPr>
          <a:xfrm>
            <a:off x="68625" y="6497121"/>
            <a:ext cx="36720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https://c1.staticflickr.com/3/2505/3859386800_80fd24290c_b.jpg</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8" name="Shape 298"/>
        <p:cNvGrpSpPr/>
        <p:nvPr/>
      </p:nvGrpSpPr>
      <p:grpSpPr>
        <a:xfrm>
          <a:off x="0" y="0"/>
          <a:ext cx="0" cy="0"/>
          <a:chOff x="0" y="0"/>
          <a:chExt cx="0" cy="0"/>
        </a:xfrm>
      </p:grpSpPr>
      <p:sp>
        <p:nvSpPr>
          <p:cNvPr id="299" name="Shape 299"/>
          <p:cNvSpPr/>
          <p:nvPr/>
        </p:nvSpPr>
        <p:spPr>
          <a:xfrm>
            <a:off x="3613150" y="5397500"/>
            <a:ext cx="4832400" cy="1028700"/>
          </a:xfrm>
          <a:prstGeom prst="rect">
            <a:avLst/>
          </a:prstGeom>
          <a:noFill/>
          <a:ln cap="flat" cmpd="sng" w="9525">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Clr>
                <a:schemeClr val="dk1"/>
              </a:buClr>
              <a:buFont typeface="Arial"/>
              <a:buNone/>
            </a:pPr>
            <a:r>
              <a:t/>
            </a:r>
            <a:endParaRPr sz="1800">
              <a:solidFill>
                <a:srgbClr val="FFFFFF"/>
              </a:solidFill>
              <a:latin typeface="Calibri"/>
              <a:ea typeface="Calibri"/>
              <a:cs typeface="Calibri"/>
              <a:sym typeface="Calibri"/>
            </a:endParaRPr>
          </a:p>
        </p:txBody>
      </p:sp>
      <p:pic>
        <p:nvPicPr>
          <p:cNvPr descr="ContentSlide_Header" id="300" name="Shape 300"/>
          <p:cNvPicPr preferRelativeResize="0"/>
          <p:nvPr/>
        </p:nvPicPr>
        <p:blipFill rotWithShape="1">
          <a:blip r:embed="rId3">
            <a:alphaModFix/>
          </a:blip>
          <a:srcRect b="13344" l="0" r="0" t="13344"/>
          <a:stretch/>
        </p:blipFill>
        <p:spPr>
          <a:xfrm>
            <a:off x="0" y="0"/>
            <a:ext cx="9144000" cy="6858000"/>
          </a:xfrm>
          <a:prstGeom prst="rect">
            <a:avLst/>
          </a:prstGeom>
          <a:noFill/>
          <a:ln>
            <a:noFill/>
          </a:ln>
        </p:spPr>
      </p:pic>
      <p:sp>
        <p:nvSpPr>
          <p:cNvPr id="301" name="Shape 301"/>
          <p:cNvSpPr txBox="1"/>
          <p:nvPr/>
        </p:nvSpPr>
        <p:spPr>
          <a:xfrm>
            <a:off x="1217612" y="71437"/>
            <a:ext cx="7088100" cy="7842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Arial"/>
              <a:buNone/>
            </a:pPr>
            <a:r>
              <a:rPr lang="en" sz="4500">
                <a:solidFill>
                  <a:schemeClr val="lt1"/>
                </a:solidFill>
                <a:latin typeface="Times New Roman"/>
                <a:ea typeface="Times New Roman"/>
                <a:cs typeface="Times New Roman"/>
                <a:sym typeface="Times New Roman"/>
              </a:rPr>
              <a:t>National Marine Sanctuaries</a:t>
            </a:r>
          </a:p>
        </p:txBody>
      </p:sp>
      <p:sp>
        <p:nvSpPr>
          <p:cNvPr id="302" name="Shape 302"/>
          <p:cNvSpPr txBox="1"/>
          <p:nvPr/>
        </p:nvSpPr>
        <p:spPr>
          <a:xfrm>
            <a:off x="272864" y="1302132"/>
            <a:ext cx="3009900" cy="38934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dk1"/>
              </a:buClr>
              <a:buSzPct val="25000"/>
              <a:buFont typeface="Arial"/>
              <a:buNone/>
            </a:pPr>
            <a:r>
              <a:rPr lang="en" sz="1900">
                <a:solidFill>
                  <a:schemeClr val="dk1"/>
                </a:solidFill>
                <a:latin typeface="Times New Roman"/>
                <a:ea typeface="Times New Roman"/>
                <a:cs typeface="Times New Roman"/>
                <a:sym typeface="Times New Roman"/>
              </a:rPr>
              <a:t>These underwater parks are called </a:t>
            </a:r>
            <a:r>
              <a:rPr b="1" lang="en" sz="1900">
                <a:solidFill>
                  <a:srgbClr val="00528D"/>
                </a:solidFill>
                <a:latin typeface="Times New Roman"/>
                <a:ea typeface="Times New Roman"/>
                <a:cs typeface="Times New Roman"/>
                <a:sym typeface="Times New Roman"/>
              </a:rPr>
              <a:t>NATIONAL MARINE SANCTUARIES </a:t>
            </a:r>
            <a:r>
              <a:rPr lang="en" sz="1900">
                <a:solidFill>
                  <a:schemeClr val="dk1"/>
                </a:solidFill>
                <a:latin typeface="Times New Roman"/>
                <a:ea typeface="Times New Roman"/>
                <a:cs typeface="Times New Roman"/>
                <a:sym typeface="Times New Roman"/>
              </a:rPr>
              <a:t>and they make up the </a:t>
            </a:r>
            <a:r>
              <a:rPr b="1" lang="en" sz="1900">
                <a:solidFill>
                  <a:schemeClr val="lt1"/>
                </a:solidFill>
                <a:latin typeface="Times New Roman"/>
                <a:ea typeface="Times New Roman"/>
                <a:cs typeface="Times New Roman"/>
                <a:sym typeface="Times New Roman"/>
              </a:rPr>
              <a:t>National Marine Sanctuary System</a:t>
            </a:r>
            <a:r>
              <a:rPr lang="en" sz="1900">
                <a:solidFill>
                  <a:schemeClr val="dk1"/>
                </a:solidFill>
                <a:latin typeface="Times New Roman"/>
                <a:ea typeface="Times New Roman"/>
                <a:cs typeface="Times New Roman"/>
                <a:sym typeface="Times New Roman"/>
              </a:rPr>
              <a:t>. </a:t>
            </a:r>
          </a:p>
          <a:p>
            <a:pPr indent="0" lvl="0" marL="0" marR="0" rtl="0" algn="l">
              <a:spcBef>
                <a:spcPts val="0"/>
              </a:spcBef>
              <a:spcAft>
                <a:spcPts val="0"/>
              </a:spcAft>
              <a:buClr>
                <a:schemeClr val="dk1"/>
              </a:buClr>
              <a:buFont typeface="Arial"/>
              <a:buNone/>
            </a:pPr>
            <a:r>
              <a:t/>
            </a:r>
            <a:endParaRPr sz="1900">
              <a:solidFill>
                <a:schemeClr val="dk1"/>
              </a:solidFill>
              <a:latin typeface="Times New Roman"/>
              <a:ea typeface="Times New Roman"/>
              <a:cs typeface="Times New Roman"/>
              <a:sym typeface="Times New Roman"/>
            </a:endParaRPr>
          </a:p>
          <a:p>
            <a:pPr indent="0" lvl="0" marL="0" marR="0" rtl="0" algn="l">
              <a:spcBef>
                <a:spcPts val="0"/>
              </a:spcBef>
              <a:buClr>
                <a:schemeClr val="dk1"/>
              </a:buClr>
              <a:buSzPct val="25000"/>
              <a:buFont typeface="Arial"/>
              <a:buNone/>
            </a:pPr>
            <a:r>
              <a:rPr lang="en" sz="1900">
                <a:solidFill>
                  <a:schemeClr val="dk1"/>
                </a:solidFill>
                <a:latin typeface="Times New Roman"/>
                <a:ea typeface="Times New Roman"/>
                <a:cs typeface="Times New Roman"/>
                <a:sym typeface="Times New Roman"/>
              </a:rPr>
              <a:t>There are 13 national marine sanctuaries all over the United States including one in the Great Lakes (Lake Huron) called Thunder Bay National Marine Sanctuary.  </a:t>
            </a:r>
          </a:p>
        </p:txBody>
      </p:sp>
      <p:pic>
        <p:nvPicPr>
          <p:cNvPr id="303" name="Shape 303"/>
          <p:cNvPicPr preferRelativeResize="0"/>
          <p:nvPr/>
        </p:nvPicPr>
        <p:blipFill rotWithShape="1">
          <a:blip r:embed="rId4">
            <a:alphaModFix/>
          </a:blip>
          <a:srcRect b="0" l="0" r="0" t="0"/>
          <a:stretch/>
        </p:blipFill>
        <p:spPr>
          <a:xfrm>
            <a:off x="3453360" y="1712913"/>
            <a:ext cx="5375400" cy="3684600"/>
          </a:xfrm>
          <a:prstGeom prst="rect">
            <a:avLst/>
          </a:prstGeom>
          <a:noFill/>
          <a:ln>
            <a:noFill/>
          </a:ln>
        </p:spPr>
      </p:pic>
      <p:cxnSp>
        <p:nvCxnSpPr>
          <p:cNvPr id="304" name="Shape 304"/>
          <p:cNvCxnSpPr/>
          <p:nvPr/>
        </p:nvCxnSpPr>
        <p:spPr>
          <a:xfrm flipH="1" rot="10800000">
            <a:off x="3137997" y="3370244"/>
            <a:ext cx="696000" cy="2188800"/>
          </a:xfrm>
          <a:prstGeom prst="straightConnector1">
            <a:avLst/>
          </a:prstGeom>
          <a:noFill/>
          <a:ln cap="flat" cmpd="sng" w="25400">
            <a:solidFill>
              <a:srgbClr val="FF0000"/>
            </a:solidFill>
            <a:prstDash val="solid"/>
            <a:round/>
            <a:headEnd len="med" w="med" type="none"/>
            <a:tailEnd len="lg" w="lg" type="stealth"/>
          </a:ln>
          <a:effectLst>
            <a:outerShdw blurRad="39999" rotWithShape="0" dir="5400000" dist="20000">
              <a:srgbClr val="000000">
                <a:alpha val="37647"/>
              </a:srgbClr>
            </a:outerShdw>
          </a:effectLst>
        </p:spPr>
      </p:cxnSp>
      <p:sp>
        <p:nvSpPr>
          <p:cNvPr id="305" name="Shape 305"/>
          <p:cNvSpPr txBox="1"/>
          <p:nvPr/>
        </p:nvSpPr>
        <p:spPr>
          <a:xfrm>
            <a:off x="1398012" y="5559044"/>
            <a:ext cx="3480000" cy="1200300"/>
          </a:xfrm>
          <a:prstGeom prst="rect">
            <a:avLst/>
          </a:prstGeom>
          <a:noFill/>
          <a:ln cap="flat" cmpd="sng" w="9525">
            <a:solidFill>
              <a:srgbClr val="FF0000"/>
            </a:solidFill>
            <a:prstDash val="solid"/>
            <a:miter/>
            <a:headEnd len="med" w="med" type="none"/>
            <a:tailEnd len="med" w="med" type="none"/>
          </a:ln>
        </p:spPr>
        <p:txBody>
          <a:bodyPr anchorCtr="0" anchor="t" bIns="45700" lIns="91425" rIns="91425" tIns="45700">
            <a:noAutofit/>
          </a:bodyPr>
          <a:lstStyle/>
          <a:p>
            <a:pPr indent="0" lvl="0" marL="0" marR="0" rtl="0" algn="l">
              <a:spcBef>
                <a:spcPts val="0"/>
              </a:spcBef>
              <a:buClr>
                <a:schemeClr val="dk1"/>
              </a:buClr>
              <a:buSzPct val="25000"/>
              <a:buFont typeface="Arial"/>
              <a:buNone/>
            </a:pPr>
            <a:r>
              <a:rPr lang="en" sz="1800">
                <a:solidFill>
                  <a:schemeClr val="dk1"/>
                </a:solidFill>
                <a:latin typeface="Times New Roman"/>
                <a:ea typeface="Times New Roman"/>
                <a:cs typeface="Times New Roman"/>
                <a:sym typeface="Times New Roman"/>
              </a:rPr>
              <a:t>There’s also an underwater national monument in the Hawaiian Islands called </a:t>
            </a:r>
            <a:r>
              <a:rPr b="1" lang="en" sz="1800">
                <a:solidFill>
                  <a:srgbClr val="00528D"/>
                </a:solidFill>
                <a:latin typeface="Times New Roman"/>
                <a:ea typeface="Times New Roman"/>
                <a:cs typeface="Times New Roman"/>
                <a:sym typeface="Times New Roman"/>
              </a:rPr>
              <a:t>Papahānaumokuākea Marine National Monument</a:t>
            </a:r>
            <a:r>
              <a:rPr lang="en" sz="1800">
                <a:solidFill>
                  <a:schemeClr val="dk1"/>
                </a:solidFill>
                <a:latin typeface="Times New Roman"/>
                <a:ea typeface="Times New Roman"/>
                <a:cs typeface="Times New Roman"/>
                <a:sym typeface="Times New Roman"/>
              </a:rPr>
              <a:t>.</a:t>
            </a:r>
          </a:p>
        </p:txBody>
      </p:sp>
      <p:pic>
        <p:nvPicPr>
          <p:cNvPr id="306" name="Shape 306"/>
          <p:cNvPicPr preferRelativeResize="0"/>
          <p:nvPr/>
        </p:nvPicPr>
        <p:blipFill rotWithShape="1">
          <a:blip r:embed="rId5">
            <a:alphaModFix/>
          </a:blip>
          <a:srcRect b="0" l="0" r="0" t="0"/>
          <a:stretch/>
        </p:blipFill>
        <p:spPr>
          <a:xfrm>
            <a:off x="7379367" y="1274700"/>
            <a:ext cx="1551000" cy="1608299"/>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1" name="Shape 311"/>
        <p:cNvGrpSpPr/>
        <p:nvPr/>
      </p:nvGrpSpPr>
      <p:grpSpPr>
        <a:xfrm>
          <a:off x="0" y="0"/>
          <a:ext cx="0" cy="0"/>
          <a:chOff x="0" y="0"/>
          <a:chExt cx="0" cy="0"/>
        </a:xfrm>
      </p:grpSpPr>
      <p:sp>
        <p:nvSpPr>
          <p:cNvPr id="312" name="Shape 312"/>
          <p:cNvSpPr/>
          <p:nvPr/>
        </p:nvSpPr>
        <p:spPr>
          <a:xfrm>
            <a:off x="0" y="0"/>
            <a:ext cx="9144000" cy="6858000"/>
          </a:xfrm>
          <a:prstGeom prst="rect">
            <a:avLst/>
          </a:prstGeom>
          <a:solidFill>
            <a:srgbClr val="00538D"/>
          </a:solidFill>
          <a:ln>
            <a:noFill/>
          </a:ln>
        </p:spPr>
        <p:txBody>
          <a:bodyPr anchorCtr="0" anchor="ctr" bIns="45700" lIns="91425" rIns="91425" tIns="45700">
            <a:noAutofit/>
          </a:bodyPr>
          <a:lstStyle/>
          <a:p>
            <a:pPr indent="0" lvl="0" marL="0" marR="0" rtl="0" algn="l">
              <a:spcBef>
                <a:spcPts val="0"/>
              </a:spcBef>
              <a:buClr>
                <a:schemeClr val="dk1"/>
              </a:buClr>
              <a:buFont typeface="Arial"/>
              <a:buNone/>
            </a:pPr>
            <a:r>
              <a:t/>
            </a:r>
            <a:endParaRPr sz="2400">
              <a:solidFill>
                <a:schemeClr val="dk1"/>
              </a:solidFill>
              <a:latin typeface="Arial"/>
              <a:ea typeface="Arial"/>
              <a:cs typeface="Arial"/>
              <a:sym typeface="Arial"/>
            </a:endParaRPr>
          </a:p>
        </p:txBody>
      </p:sp>
      <p:pic>
        <p:nvPicPr>
          <p:cNvPr descr="photo of an ROV" id="313" name="Shape 313"/>
          <p:cNvPicPr preferRelativeResize="0"/>
          <p:nvPr/>
        </p:nvPicPr>
        <p:blipFill rotWithShape="1">
          <a:blip r:embed="rId3">
            <a:alphaModFix/>
          </a:blip>
          <a:srcRect b="0" l="0" r="0" t="0"/>
          <a:stretch/>
        </p:blipFill>
        <p:spPr>
          <a:xfrm>
            <a:off x="2506948" y="3781420"/>
            <a:ext cx="2971499" cy="2971499"/>
          </a:xfrm>
          <a:prstGeom prst="rect">
            <a:avLst/>
          </a:prstGeom>
          <a:noFill/>
          <a:ln cap="flat" cmpd="sng" w="12700">
            <a:solidFill>
              <a:schemeClr val="dk1"/>
            </a:solidFill>
            <a:prstDash val="solid"/>
            <a:miter/>
            <a:headEnd len="med" w="med" type="none"/>
            <a:tailEnd len="med" w="med" type="none"/>
          </a:ln>
        </p:spPr>
      </p:pic>
      <p:sp>
        <p:nvSpPr>
          <p:cNvPr id="314" name="Shape 314"/>
          <p:cNvSpPr txBox="1"/>
          <p:nvPr/>
        </p:nvSpPr>
        <p:spPr>
          <a:xfrm rot="5400000">
            <a:off x="4597372" y="4356230"/>
            <a:ext cx="1334400" cy="184800"/>
          </a:xfrm>
          <a:prstGeom prst="rect">
            <a:avLst/>
          </a:prstGeom>
          <a:noFill/>
          <a:ln>
            <a:noFill/>
          </a:ln>
        </p:spPr>
        <p:txBody>
          <a:bodyPr anchorCtr="0" anchor="t" bIns="45700" lIns="91425" rIns="91425" tIns="45700">
            <a:noAutofit/>
          </a:bodyPr>
          <a:lstStyle/>
          <a:p>
            <a:pPr indent="0" lvl="0" marL="0" marR="0" rtl="0" algn="l">
              <a:spcBef>
                <a:spcPts val="0"/>
              </a:spcBef>
              <a:buClr>
                <a:schemeClr val="lt2"/>
              </a:buClr>
              <a:buSzPct val="25000"/>
              <a:buFont typeface="Arial"/>
              <a:buNone/>
            </a:pPr>
            <a:r>
              <a:rPr lang="en" sz="600">
                <a:solidFill>
                  <a:schemeClr val="lt2"/>
                </a:solidFill>
                <a:latin typeface="Times New Roman"/>
                <a:ea typeface="Times New Roman"/>
                <a:cs typeface="Times New Roman"/>
                <a:sym typeface="Times New Roman"/>
              </a:rPr>
              <a:t>Image source: NOAA</a:t>
            </a:r>
          </a:p>
        </p:txBody>
      </p:sp>
      <p:pic>
        <p:nvPicPr>
          <p:cNvPr id="315" name="Shape 315"/>
          <p:cNvPicPr preferRelativeResize="0"/>
          <p:nvPr/>
        </p:nvPicPr>
        <p:blipFill rotWithShape="1">
          <a:blip r:embed="rId4">
            <a:alphaModFix/>
          </a:blip>
          <a:srcRect b="0" l="0" r="0" t="0"/>
          <a:stretch/>
        </p:blipFill>
        <p:spPr>
          <a:xfrm>
            <a:off x="5373675" y="3287699"/>
            <a:ext cx="3541800" cy="33702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pic>
        <p:nvPicPr>
          <p:cNvPr descr="diver collecting samples" id="316" name="Shape 316"/>
          <p:cNvPicPr preferRelativeResize="0"/>
          <p:nvPr/>
        </p:nvPicPr>
        <p:blipFill rotWithShape="1">
          <a:blip r:embed="rId5">
            <a:alphaModFix/>
          </a:blip>
          <a:srcRect b="0" l="0" r="0" t="0"/>
          <a:stretch/>
        </p:blipFill>
        <p:spPr>
          <a:xfrm>
            <a:off x="5373675" y="238125"/>
            <a:ext cx="3541800" cy="2971500"/>
          </a:xfrm>
          <a:prstGeom prst="rect">
            <a:avLst/>
          </a:prstGeom>
          <a:noFill/>
          <a:ln cap="flat" cmpd="sng" w="12700">
            <a:solidFill>
              <a:schemeClr val="dk1"/>
            </a:solidFill>
            <a:prstDash val="solid"/>
            <a:miter/>
            <a:headEnd len="med" w="med" type="none"/>
            <a:tailEnd len="med" w="med" type="none"/>
          </a:ln>
        </p:spPr>
      </p:pic>
      <p:sp>
        <p:nvSpPr>
          <p:cNvPr id="317" name="Shape 317"/>
          <p:cNvSpPr txBox="1"/>
          <p:nvPr/>
        </p:nvSpPr>
        <p:spPr>
          <a:xfrm>
            <a:off x="7806229" y="214179"/>
            <a:ext cx="1572600" cy="184800"/>
          </a:xfrm>
          <a:prstGeom prst="rect">
            <a:avLst/>
          </a:prstGeom>
          <a:noFill/>
          <a:ln>
            <a:noFill/>
          </a:ln>
        </p:spPr>
        <p:txBody>
          <a:bodyPr anchorCtr="0" anchor="t" bIns="45700" lIns="91425" rIns="91425" tIns="45700">
            <a:noAutofit/>
          </a:bodyPr>
          <a:lstStyle/>
          <a:p>
            <a:pPr indent="0" lvl="0" marL="0" marR="0" rtl="0" algn="l">
              <a:spcBef>
                <a:spcPts val="0"/>
              </a:spcBef>
              <a:buClr>
                <a:schemeClr val="lt2"/>
              </a:buClr>
              <a:buSzPct val="25000"/>
              <a:buFont typeface="Arial"/>
              <a:buNone/>
            </a:pPr>
            <a:r>
              <a:rPr lang="en" sz="600">
                <a:solidFill>
                  <a:schemeClr val="lt2"/>
                </a:solidFill>
                <a:latin typeface="Times New Roman"/>
                <a:ea typeface="Times New Roman"/>
                <a:cs typeface="Times New Roman"/>
                <a:sym typeface="Times New Roman"/>
              </a:rPr>
              <a:t>Image source: Joe Hoyt/NOAA</a:t>
            </a:r>
          </a:p>
        </p:txBody>
      </p:sp>
      <p:sp>
        <p:nvSpPr>
          <p:cNvPr id="318" name="Shape 318"/>
          <p:cNvSpPr txBox="1"/>
          <p:nvPr/>
        </p:nvSpPr>
        <p:spPr>
          <a:xfrm>
            <a:off x="5431232" y="3336601"/>
            <a:ext cx="19731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Tane Casserley/NOAA</a:t>
            </a:r>
          </a:p>
        </p:txBody>
      </p:sp>
      <p:pic>
        <p:nvPicPr>
          <p:cNvPr id="319" name="Shape 319"/>
          <p:cNvPicPr preferRelativeResize="0"/>
          <p:nvPr/>
        </p:nvPicPr>
        <p:blipFill rotWithShape="1">
          <a:blip r:embed="rId6">
            <a:alphaModFix/>
          </a:blip>
          <a:srcRect b="0" l="0" r="0" t="0"/>
          <a:stretch/>
        </p:blipFill>
        <p:spPr>
          <a:xfrm>
            <a:off x="161925" y="3714750"/>
            <a:ext cx="2714700" cy="2714700"/>
          </a:xfrm>
          <a:prstGeom prst="rect">
            <a:avLst/>
          </a:prstGeom>
          <a:noFill/>
          <a:ln cap="sq" cmpd="sng" w="12700">
            <a:solidFill>
              <a:srgbClr val="000000"/>
            </a:solidFill>
            <a:prstDash val="solid"/>
            <a:miter/>
            <a:headEnd len="med" w="med" type="none"/>
            <a:tailEnd len="med" w="med" type="none"/>
          </a:ln>
          <a:effectLst>
            <a:outerShdw blurRad="50799" rotWithShape="0" algn="tl" dir="2700000" dist="38100">
              <a:srgbClr val="000000">
                <a:alpha val="42745"/>
              </a:srgbClr>
            </a:outerShdw>
          </a:effectLst>
        </p:spPr>
      </p:pic>
      <p:pic>
        <p:nvPicPr>
          <p:cNvPr descr="ContentSlide_blue" id="320" name="Shape 320"/>
          <p:cNvPicPr preferRelativeResize="0"/>
          <p:nvPr/>
        </p:nvPicPr>
        <p:blipFill rotWithShape="1">
          <a:blip r:embed="rId7">
            <a:alphaModFix/>
          </a:blip>
          <a:srcRect b="0" l="0" r="0" t="0"/>
          <a:stretch/>
        </p:blipFill>
        <p:spPr>
          <a:xfrm>
            <a:off x="234775" y="252280"/>
            <a:ext cx="4937400" cy="3252900"/>
          </a:xfrm>
          <a:prstGeom prst="rect">
            <a:avLst/>
          </a:prstGeom>
          <a:noFill/>
          <a:ln>
            <a:noFill/>
          </a:ln>
        </p:spPr>
      </p:pic>
      <p:sp>
        <p:nvSpPr>
          <p:cNvPr id="321" name="Shape 321"/>
          <p:cNvSpPr txBox="1"/>
          <p:nvPr/>
        </p:nvSpPr>
        <p:spPr>
          <a:xfrm rot="5400000">
            <a:off x="1751333" y="4655254"/>
            <a:ext cx="20658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NOAA</a:t>
            </a:r>
          </a:p>
        </p:txBody>
      </p:sp>
      <p:sp>
        <p:nvSpPr>
          <p:cNvPr id="322" name="Shape 322"/>
          <p:cNvSpPr txBox="1"/>
          <p:nvPr/>
        </p:nvSpPr>
        <p:spPr>
          <a:xfrm>
            <a:off x="324392" y="601468"/>
            <a:ext cx="4725000" cy="2554500"/>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lt1"/>
              </a:buClr>
              <a:buSzPct val="25000"/>
              <a:buFont typeface="Arial"/>
              <a:buNone/>
            </a:pPr>
            <a:r>
              <a:rPr lang="en" sz="3200">
                <a:solidFill>
                  <a:schemeClr val="lt1"/>
                </a:solidFill>
                <a:latin typeface="Times New Roman"/>
                <a:ea typeface="Times New Roman"/>
                <a:cs typeface="Times New Roman"/>
                <a:sym typeface="Times New Roman"/>
              </a:rPr>
              <a:t>The National Marine Sanctuary System promotes </a:t>
            </a:r>
          </a:p>
          <a:p>
            <a:pPr indent="0" lvl="0" marL="0" marR="0" rtl="0" algn="ctr">
              <a:spcBef>
                <a:spcPts val="0"/>
              </a:spcBef>
              <a:buClr>
                <a:schemeClr val="lt1"/>
              </a:buClr>
              <a:buSzPct val="25000"/>
              <a:buFont typeface="Arial"/>
              <a:buNone/>
            </a:pPr>
            <a:r>
              <a:rPr lang="en" sz="3200">
                <a:solidFill>
                  <a:schemeClr val="lt1"/>
                </a:solidFill>
                <a:latin typeface="Times New Roman"/>
                <a:ea typeface="Times New Roman"/>
                <a:cs typeface="Times New Roman"/>
                <a:sym typeface="Times New Roman"/>
              </a:rPr>
              <a:t>environmental protection, stewardship and ocean research. </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7" name="Shape 327"/>
        <p:cNvGrpSpPr/>
        <p:nvPr/>
      </p:nvGrpSpPr>
      <p:grpSpPr>
        <a:xfrm>
          <a:off x="0" y="0"/>
          <a:ext cx="0" cy="0"/>
          <a:chOff x="0" y="0"/>
          <a:chExt cx="0" cy="0"/>
        </a:xfrm>
      </p:grpSpPr>
      <p:pic>
        <p:nvPicPr>
          <p:cNvPr descr="TransitionSlide_Teal" id="328" name="Shape 328"/>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329" name="Shape 329"/>
          <p:cNvPicPr preferRelativeResize="0"/>
          <p:nvPr/>
        </p:nvPicPr>
        <p:blipFill rotWithShape="1">
          <a:blip r:embed="rId4">
            <a:alphaModFix/>
          </a:blip>
          <a:srcRect b="0" l="0" r="0" t="0"/>
          <a:stretch/>
        </p:blipFill>
        <p:spPr>
          <a:xfrm>
            <a:off x="4838657" y="1479933"/>
            <a:ext cx="3952800" cy="2962200"/>
          </a:xfrm>
          <a:prstGeom prst="rect">
            <a:avLst/>
          </a:prstGeom>
          <a:noFill/>
          <a:ln cap="flat" cmpd="sng" w="9525">
            <a:solidFill>
              <a:schemeClr val="lt1"/>
            </a:solidFill>
            <a:prstDash val="solid"/>
            <a:miter/>
            <a:headEnd len="med" w="med" type="none"/>
            <a:tailEnd len="med" w="med" type="none"/>
          </a:ln>
        </p:spPr>
      </p:pic>
      <p:sp>
        <p:nvSpPr>
          <p:cNvPr id="330" name="Shape 330"/>
          <p:cNvSpPr txBox="1"/>
          <p:nvPr/>
        </p:nvSpPr>
        <p:spPr>
          <a:xfrm>
            <a:off x="201612" y="285750"/>
            <a:ext cx="8740800" cy="11079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Arial"/>
              <a:buNone/>
            </a:pPr>
            <a:r>
              <a:rPr lang="en" sz="2200">
                <a:solidFill>
                  <a:schemeClr val="lt1"/>
                </a:solidFill>
                <a:latin typeface="Times New Roman"/>
                <a:ea typeface="Times New Roman"/>
                <a:cs typeface="Times New Roman"/>
                <a:sym typeface="Times New Roman"/>
              </a:rPr>
              <a:t>There are also shipwrecks and other cultural resources in many of the national marine sanctuaries which are kept safe in sanctuary waters where they can be studied over time.</a:t>
            </a:r>
          </a:p>
        </p:txBody>
      </p:sp>
      <p:sp>
        <p:nvSpPr>
          <p:cNvPr id="331" name="Shape 331"/>
          <p:cNvSpPr txBox="1"/>
          <p:nvPr/>
        </p:nvSpPr>
        <p:spPr>
          <a:xfrm>
            <a:off x="7441614" y="1470303"/>
            <a:ext cx="1409700" cy="184799"/>
          </a:xfrm>
          <a:prstGeom prst="rect">
            <a:avLst/>
          </a:prstGeom>
          <a:noFill/>
          <a:ln>
            <a:noFill/>
          </a:ln>
        </p:spPr>
        <p:txBody>
          <a:bodyPr anchorCtr="0" anchor="t" bIns="45700" lIns="91425" rIns="91425" tIns="45700">
            <a:noAutofit/>
          </a:bodyPr>
          <a:lstStyle/>
          <a:p>
            <a:pPr indent="0" lvl="0" marL="0" marR="0" rtl="0" algn="r">
              <a:spcBef>
                <a:spcPts val="0"/>
              </a:spcBef>
              <a:buClr>
                <a:schemeClr val="lt2"/>
              </a:buClr>
              <a:buSzPct val="25000"/>
              <a:buFont typeface="Arial"/>
              <a:buNone/>
            </a:pPr>
            <a:r>
              <a:rPr lang="en" sz="600">
                <a:solidFill>
                  <a:schemeClr val="lt2"/>
                </a:solidFill>
                <a:latin typeface="Times New Roman"/>
                <a:ea typeface="Times New Roman"/>
                <a:cs typeface="Times New Roman"/>
                <a:sym typeface="Times New Roman"/>
              </a:rPr>
              <a:t>Image source: NOAA</a:t>
            </a:r>
          </a:p>
        </p:txBody>
      </p:sp>
      <p:pic>
        <p:nvPicPr>
          <p:cNvPr descr="http://www.papahanaumokuakea.gov/maritime/imgs_ships/dunnottar_03_noaa_schwemmer.jpg" id="332" name="Shape 332"/>
          <p:cNvPicPr preferRelativeResize="0"/>
          <p:nvPr/>
        </p:nvPicPr>
        <p:blipFill rotWithShape="1">
          <a:blip r:embed="rId5">
            <a:alphaModFix/>
          </a:blip>
          <a:srcRect b="0" l="0" r="0" t="0"/>
          <a:stretch/>
        </p:blipFill>
        <p:spPr>
          <a:xfrm>
            <a:off x="4384675" y="4154500"/>
            <a:ext cx="3952800" cy="2387700"/>
          </a:xfrm>
          <a:prstGeom prst="rect">
            <a:avLst/>
          </a:prstGeom>
          <a:noFill/>
          <a:ln cap="sq" cmpd="sng" w="9525">
            <a:solidFill>
              <a:schemeClr val="lt1"/>
            </a:solidFill>
            <a:prstDash val="solid"/>
            <a:miter/>
            <a:headEnd len="med" w="med" type="none"/>
            <a:tailEnd len="med" w="med" type="none"/>
          </a:ln>
          <a:effectLst>
            <a:outerShdw blurRad="50799" rotWithShape="0" algn="tl" dir="2700000" dist="38100">
              <a:srgbClr val="000000">
                <a:alpha val="42745"/>
              </a:srgbClr>
            </a:outerShdw>
          </a:effectLst>
        </p:spPr>
      </p:pic>
      <p:sp>
        <p:nvSpPr>
          <p:cNvPr id="333" name="Shape 333"/>
          <p:cNvSpPr txBox="1"/>
          <p:nvPr/>
        </p:nvSpPr>
        <p:spPr>
          <a:xfrm>
            <a:off x="7215774" y="4154503"/>
            <a:ext cx="1121700" cy="184800"/>
          </a:xfrm>
          <a:prstGeom prst="rect">
            <a:avLst/>
          </a:prstGeom>
          <a:noFill/>
          <a:ln>
            <a:noFill/>
          </a:ln>
        </p:spPr>
        <p:txBody>
          <a:bodyPr anchorCtr="0" anchor="t" bIns="45700" lIns="91425" rIns="91425" tIns="45700">
            <a:noAutofit/>
          </a:bodyPr>
          <a:lstStyle/>
          <a:p>
            <a:pPr indent="0" lvl="0" marL="0" marR="0" rtl="0" algn="r">
              <a:spcBef>
                <a:spcPts val="0"/>
              </a:spcBef>
              <a:buClr>
                <a:schemeClr val="lt1"/>
              </a:buClr>
              <a:buSzPct val="25000"/>
              <a:buFont typeface="Arial"/>
              <a:buNone/>
            </a:pPr>
            <a:r>
              <a:rPr lang="en" sz="600">
                <a:solidFill>
                  <a:schemeClr val="lt1"/>
                </a:solidFill>
                <a:latin typeface="Times New Roman"/>
                <a:ea typeface="Times New Roman"/>
                <a:cs typeface="Times New Roman"/>
                <a:sym typeface="Times New Roman"/>
              </a:rPr>
              <a:t>Image source: NOAA</a:t>
            </a:r>
          </a:p>
        </p:txBody>
      </p:sp>
      <p:pic>
        <p:nvPicPr>
          <p:cNvPr descr="http://sanctuaries.noaa.gov/earthisblue/190.jpg" id="334" name="Shape 334"/>
          <p:cNvPicPr preferRelativeResize="0"/>
          <p:nvPr/>
        </p:nvPicPr>
        <p:blipFill rotWithShape="1">
          <a:blip r:embed="rId6">
            <a:alphaModFix/>
          </a:blip>
          <a:srcRect b="0" l="0" r="0" t="0"/>
          <a:stretch/>
        </p:blipFill>
        <p:spPr>
          <a:xfrm>
            <a:off x="342900" y="1656547"/>
            <a:ext cx="4248900" cy="4248900"/>
          </a:xfrm>
          <a:prstGeom prst="rect">
            <a:avLst/>
          </a:prstGeom>
          <a:noFill/>
          <a:ln cap="flat" cmpd="sng" w="12700">
            <a:solidFill>
              <a:schemeClr val="lt1"/>
            </a:solidFill>
            <a:prstDash val="solid"/>
            <a:miter/>
            <a:headEnd len="med" w="med" type="none"/>
            <a:tailEnd len="med" w="med" type="none"/>
          </a:ln>
        </p:spPr>
      </p:pic>
      <p:sp>
        <p:nvSpPr>
          <p:cNvPr id="335" name="Shape 335"/>
          <p:cNvSpPr txBox="1"/>
          <p:nvPr/>
        </p:nvSpPr>
        <p:spPr>
          <a:xfrm>
            <a:off x="342900" y="1654968"/>
            <a:ext cx="1409700" cy="184800"/>
          </a:xfrm>
          <a:prstGeom prst="rect">
            <a:avLst/>
          </a:prstGeom>
          <a:noFill/>
          <a:ln>
            <a:noFill/>
          </a:ln>
        </p:spPr>
        <p:txBody>
          <a:bodyPr anchorCtr="0" anchor="t" bIns="45700" lIns="91425" rIns="91425" tIns="45700">
            <a:noAutofit/>
          </a:bodyPr>
          <a:lstStyle/>
          <a:p>
            <a:pPr indent="0" lvl="0" marL="0" marR="0" rtl="0" algn="l">
              <a:spcBef>
                <a:spcPts val="0"/>
              </a:spcBef>
              <a:buClr>
                <a:schemeClr val="lt2"/>
              </a:buClr>
              <a:buSzPct val="25000"/>
              <a:buFont typeface="Arial"/>
              <a:buNone/>
            </a:pPr>
            <a:r>
              <a:rPr lang="en" sz="600">
                <a:solidFill>
                  <a:schemeClr val="lt2"/>
                </a:solidFill>
                <a:latin typeface="Times New Roman"/>
                <a:ea typeface="Times New Roman"/>
                <a:cs typeface="Times New Roman"/>
                <a:sym typeface="Times New Roman"/>
              </a:rPr>
              <a:t>Image source: NOAA</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0" name="Shape 340"/>
        <p:cNvGrpSpPr/>
        <p:nvPr/>
      </p:nvGrpSpPr>
      <p:grpSpPr>
        <a:xfrm>
          <a:off x="0" y="0"/>
          <a:ext cx="0" cy="0"/>
          <a:chOff x="0" y="0"/>
          <a:chExt cx="0" cy="0"/>
        </a:xfrm>
      </p:grpSpPr>
      <p:pic>
        <p:nvPicPr>
          <p:cNvPr descr="ContentSlide_blue" id="341" name="Shape 341"/>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342" name="Shape 342"/>
          <p:cNvPicPr preferRelativeResize="0"/>
          <p:nvPr/>
        </p:nvPicPr>
        <p:blipFill rotWithShape="1">
          <a:blip r:embed="rId4">
            <a:alphaModFix/>
          </a:blip>
          <a:srcRect b="0" l="0" r="0" t="0"/>
          <a:stretch/>
        </p:blipFill>
        <p:spPr>
          <a:xfrm>
            <a:off x="476250" y="464125"/>
            <a:ext cx="4552800" cy="4552800"/>
          </a:xfrm>
          <a:prstGeom prst="rect">
            <a:avLst/>
          </a:prstGeom>
          <a:noFill/>
          <a:ln>
            <a:noFill/>
          </a:ln>
        </p:spPr>
      </p:pic>
      <p:pic>
        <p:nvPicPr>
          <p:cNvPr descr="https://fbcdn-sphotos-d-a.akamaihd.net/hphotos-ak-ash4/468379_404985052942495_1245603063_o.jpg" id="343" name="Shape 343"/>
          <p:cNvPicPr preferRelativeResize="0"/>
          <p:nvPr/>
        </p:nvPicPr>
        <p:blipFill rotWithShape="1">
          <a:blip r:embed="rId5">
            <a:alphaModFix/>
          </a:blip>
          <a:srcRect b="0" l="0" r="0" t="0"/>
          <a:stretch/>
        </p:blipFill>
        <p:spPr>
          <a:xfrm>
            <a:off x="5194300" y="2657475"/>
            <a:ext cx="3576600" cy="2378100"/>
          </a:xfrm>
          <a:prstGeom prst="rect">
            <a:avLst/>
          </a:prstGeom>
          <a:noFill/>
          <a:ln cap="sq" cmpd="sng" w="12700">
            <a:solidFill>
              <a:schemeClr val="lt1"/>
            </a:solidFill>
            <a:prstDash val="solid"/>
            <a:miter/>
            <a:headEnd len="med" w="med" type="none"/>
            <a:tailEnd len="med" w="med" type="none"/>
          </a:ln>
          <a:effectLst>
            <a:outerShdw blurRad="50799" rotWithShape="0" algn="tl" dir="2700000" dist="38100">
              <a:srgbClr val="000000">
                <a:alpha val="42745"/>
              </a:srgbClr>
            </a:outerShdw>
          </a:effectLst>
        </p:spPr>
      </p:pic>
      <p:sp>
        <p:nvSpPr>
          <p:cNvPr id="344" name="Shape 344"/>
          <p:cNvSpPr txBox="1"/>
          <p:nvPr/>
        </p:nvSpPr>
        <p:spPr>
          <a:xfrm>
            <a:off x="234950" y="5281612"/>
            <a:ext cx="8674200" cy="1231800"/>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lt1"/>
              </a:buClr>
              <a:buSzPct val="25000"/>
              <a:buFont typeface="Arial"/>
              <a:buNone/>
            </a:pPr>
            <a:r>
              <a:rPr lang="en" sz="1800">
                <a:solidFill>
                  <a:schemeClr val="lt1"/>
                </a:solidFill>
                <a:latin typeface="Times New Roman"/>
                <a:ea typeface="Times New Roman"/>
                <a:cs typeface="Times New Roman"/>
                <a:sym typeface="Times New Roman"/>
              </a:rPr>
              <a:t>National Marine Sanctuaries are run by a government agency called NOAA. </a:t>
            </a:r>
          </a:p>
          <a:p>
            <a:pPr indent="0" lvl="0" marL="0" marR="0" rtl="0" algn="ctr">
              <a:spcBef>
                <a:spcPts val="0"/>
              </a:spcBef>
              <a:spcAft>
                <a:spcPts val="0"/>
              </a:spcAft>
              <a:buClr>
                <a:srgbClr val="2ABED8"/>
              </a:buClr>
              <a:buSzPct val="25000"/>
              <a:buFont typeface="Arial"/>
              <a:buNone/>
            </a:pPr>
            <a:r>
              <a:rPr b="1" lang="en" sz="1800">
                <a:solidFill>
                  <a:srgbClr val="2ABED8"/>
                </a:solidFill>
                <a:latin typeface="Times New Roman"/>
                <a:ea typeface="Times New Roman"/>
                <a:cs typeface="Times New Roman"/>
                <a:sym typeface="Times New Roman"/>
              </a:rPr>
              <a:t>NOAA</a:t>
            </a:r>
            <a:r>
              <a:rPr lang="en" sz="1800">
                <a:solidFill>
                  <a:schemeClr val="lt1"/>
                </a:solidFill>
                <a:latin typeface="Times New Roman"/>
                <a:ea typeface="Times New Roman"/>
                <a:cs typeface="Times New Roman"/>
                <a:sym typeface="Times New Roman"/>
              </a:rPr>
              <a:t> stands for the </a:t>
            </a:r>
            <a:r>
              <a:rPr b="1" lang="en" sz="2000">
                <a:solidFill>
                  <a:srgbClr val="2ABED8"/>
                </a:solidFill>
                <a:latin typeface="Times New Roman"/>
                <a:ea typeface="Times New Roman"/>
                <a:cs typeface="Times New Roman"/>
                <a:sym typeface="Times New Roman"/>
              </a:rPr>
              <a:t>N</a:t>
            </a:r>
            <a:r>
              <a:rPr lang="en" sz="1800">
                <a:solidFill>
                  <a:schemeClr val="lt1"/>
                </a:solidFill>
                <a:latin typeface="Times New Roman"/>
                <a:ea typeface="Times New Roman"/>
                <a:cs typeface="Times New Roman"/>
                <a:sym typeface="Times New Roman"/>
              </a:rPr>
              <a:t>ational</a:t>
            </a:r>
            <a:r>
              <a:rPr lang="en" sz="1800">
                <a:solidFill>
                  <a:schemeClr val="dk1"/>
                </a:solidFill>
                <a:latin typeface="Times New Roman"/>
                <a:ea typeface="Times New Roman"/>
                <a:cs typeface="Times New Roman"/>
                <a:sym typeface="Times New Roman"/>
              </a:rPr>
              <a:t> </a:t>
            </a:r>
            <a:r>
              <a:rPr b="1" lang="en" sz="2000">
                <a:solidFill>
                  <a:srgbClr val="2ABED8"/>
                </a:solidFill>
                <a:latin typeface="Times New Roman"/>
                <a:ea typeface="Times New Roman"/>
                <a:cs typeface="Times New Roman"/>
                <a:sym typeface="Times New Roman"/>
              </a:rPr>
              <a:t>O</a:t>
            </a:r>
            <a:r>
              <a:rPr lang="en" sz="1800">
                <a:solidFill>
                  <a:schemeClr val="lt1"/>
                </a:solidFill>
                <a:latin typeface="Times New Roman"/>
                <a:ea typeface="Times New Roman"/>
                <a:cs typeface="Times New Roman"/>
                <a:sym typeface="Times New Roman"/>
              </a:rPr>
              <a:t>ceanic</a:t>
            </a:r>
            <a:r>
              <a:rPr lang="en" sz="1800">
                <a:solidFill>
                  <a:schemeClr val="dk1"/>
                </a:solidFill>
                <a:latin typeface="Times New Roman"/>
                <a:ea typeface="Times New Roman"/>
                <a:cs typeface="Times New Roman"/>
                <a:sym typeface="Times New Roman"/>
              </a:rPr>
              <a:t> </a:t>
            </a:r>
            <a:r>
              <a:rPr lang="en" sz="1800">
                <a:solidFill>
                  <a:schemeClr val="lt1"/>
                </a:solidFill>
                <a:latin typeface="Times New Roman"/>
                <a:ea typeface="Times New Roman"/>
                <a:cs typeface="Times New Roman"/>
                <a:sym typeface="Times New Roman"/>
              </a:rPr>
              <a:t>and</a:t>
            </a:r>
            <a:r>
              <a:rPr lang="en" sz="1800">
                <a:solidFill>
                  <a:schemeClr val="dk1"/>
                </a:solidFill>
                <a:latin typeface="Times New Roman"/>
                <a:ea typeface="Times New Roman"/>
                <a:cs typeface="Times New Roman"/>
                <a:sym typeface="Times New Roman"/>
              </a:rPr>
              <a:t> </a:t>
            </a:r>
            <a:r>
              <a:rPr b="1" lang="en" sz="2000">
                <a:solidFill>
                  <a:srgbClr val="2ABED8"/>
                </a:solidFill>
                <a:latin typeface="Times New Roman"/>
                <a:ea typeface="Times New Roman"/>
                <a:cs typeface="Times New Roman"/>
                <a:sym typeface="Times New Roman"/>
              </a:rPr>
              <a:t>A</a:t>
            </a:r>
            <a:r>
              <a:rPr lang="en" sz="1800">
                <a:solidFill>
                  <a:schemeClr val="lt1"/>
                </a:solidFill>
                <a:latin typeface="Times New Roman"/>
                <a:ea typeface="Times New Roman"/>
                <a:cs typeface="Times New Roman"/>
                <a:sym typeface="Times New Roman"/>
              </a:rPr>
              <a:t>tmospheric</a:t>
            </a:r>
            <a:r>
              <a:rPr lang="en" sz="1800">
                <a:solidFill>
                  <a:schemeClr val="dk1"/>
                </a:solidFill>
                <a:latin typeface="Times New Roman"/>
                <a:ea typeface="Times New Roman"/>
                <a:cs typeface="Times New Roman"/>
                <a:sym typeface="Times New Roman"/>
              </a:rPr>
              <a:t> </a:t>
            </a:r>
            <a:r>
              <a:rPr b="1" lang="en" sz="2000">
                <a:solidFill>
                  <a:srgbClr val="2ABED8"/>
                </a:solidFill>
                <a:latin typeface="Times New Roman"/>
                <a:ea typeface="Times New Roman"/>
                <a:cs typeface="Times New Roman"/>
                <a:sym typeface="Times New Roman"/>
              </a:rPr>
              <a:t>A</a:t>
            </a:r>
            <a:r>
              <a:rPr lang="en" sz="1800">
                <a:solidFill>
                  <a:schemeClr val="lt1"/>
                </a:solidFill>
                <a:latin typeface="Times New Roman"/>
                <a:ea typeface="Times New Roman"/>
                <a:cs typeface="Times New Roman"/>
                <a:sym typeface="Times New Roman"/>
              </a:rPr>
              <a:t>dministration, </a:t>
            </a:r>
          </a:p>
          <a:p>
            <a:pPr indent="0" lvl="0" marL="0" marR="0" rtl="0" algn="ctr">
              <a:spcBef>
                <a:spcPts val="0"/>
              </a:spcBef>
              <a:spcAft>
                <a:spcPts val="0"/>
              </a:spcAft>
              <a:buClr>
                <a:schemeClr val="lt1"/>
              </a:buClr>
              <a:buSzPct val="25000"/>
              <a:buFont typeface="Arial"/>
              <a:buNone/>
            </a:pPr>
            <a:r>
              <a:rPr lang="en" sz="1800">
                <a:solidFill>
                  <a:schemeClr val="lt1"/>
                </a:solidFill>
                <a:latin typeface="Times New Roman"/>
                <a:ea typeface="Times New Roman"/>
                <a:cs typeface="Times New Roman"/>
                <a:sym typeface="Times New Roman"/>
              </a:rPr>
              <a:t>but everyone calls it NOAA (pronounced like “Noah”).  </a:t>
            </a:r>
          </a:p>
          <a:p>
            <a:pPr indent="0" lvl="0" marL="0" marR="0" rtl="0" algn="ctr">
              <a:spcBef>
                <a:spcPts val="0"/>
              </a:spcBef>
              <a:buClr>
                <a:schemeClr val="lt1"/>
              </a:buClr>
              <a:buSzPct val="25000"/>
              <a:buFont typeface="Arial"/>
              <a:buNone/>
            </a:pPr>
            <a:r>
              <a:rPr lang="en" sz="1800">
                <a:solidFill>
                  <a:schemeClr val="lt1"/>
                </a:solidFill>
                <a:latin typeface="Times New Roman"/>
                <a:ea typeface="Times New Roman"/>
                <a:cs typeface="Times New Roman"/>
                <a:sym typeface="Times New Roman"/>
              </a:rPr>
              <a:t>The people who work for NOAA study our climate and weather as well as the ocean. </a:t>
            </a:r>
          </a:p>
        </p:txBody>
      </p:sp>
      <p:pic>
        <p:nvPicPr>
          <p:cNvPr descr="http://upload.wikimedia.org/wikipedia/commons/thumb/4/4a/Predator_Drone_021.jpg/512px-Predator_Drone_021.jpg" id="345" name="Shape 345"/>
          <p:cNvPicPr preferRelativeResize="0"/>
          <p:nvPr/>
        </p:nvPicPr>
        <p:blipFill rotWithShape="1">
          <a:blip r:embed="rId6">
            <a:alphaModFix/>
          </a:blip>
          <a:srcRect b="0" l="0" r="0" t="0"/>
          <a:stretch/>
        </p:blipFill>
        <p:spPr>
          <a:xfrm>
            <a:off x="5194300" y="325437"/>
            <a:ext cx="3576600" cy="2235300"/>
          </a:xfrm>
          <a:prstGeom prst="rect">
            <a:avLst/>
          </a:prstGeom>
          <a:noFill/>
          <a:ln cap="sq" cmpd="sng" w="12700">
            <a:solidFill>
              <a:schemeClr val="lt1"/>
            </a:solidFill>
            <a:prstDash val="solid"/>
            <a:miter/>
            <a:headEnd len="med" w="med" type="none"/>
            <a:tailEnd len="med" w="med" type="none"/>
          </a:ln>
          <a:effectLst>
            <a:outerShdw blurRad="50799" rotWithShape="0" algn="tl" dir="2700000" dist="38100">
              <a:srgbClr val="000000">
                <a:alpha val="42745"/>
              </a:srgbClr>
            </a:outerShdw>
          </a:effectLst>
        </p:spPr>
      </p:pic>
      <p:sp>
        <p:nvSpPr>
          <p:cNvPr id="346" name="Shape 346"/>
          <p:cNvSpPr txBox="1"/>
          <p:nvPr/>
        </p:nvSpPr>
        <p:spPr>
          <a:xfrm>
            <a:off x="5194298" y="2363808"/>
            <a:ext cx="29196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NOAA</a:t>
            </a:r>
          </a:p>
        </p:txBody>
      </p:sp>
      <p:sp>
        <p:nvSpPr>
          <p:cNvPr id="347" name="Shape 347"/>
          <p:cNvSpPr txBox="1"/>
          <p:nvPr/>
        </p:nvSpPr>
        <p:spPr>
          <a:xfrm>
            <a:off x="5194298" y="4832112"/>
            <a:ext cx="29196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NOAA</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2" name="Shape 352"/>
        <p:cNvGrpSpPr/>
        <p:nvPr/>
      </p:nvGrpSpPr>
      <p:grpSpPr>
        <a:xfrm>
          <a:off x="0" y="0"/>
          <a:ext cx="0" cy="0"/>
          <a:chOff x="0" y="0"/>
          <a:chExt cx="0" cy="0"/>
        </a:xfrm>
      </p:grpSpPr>
      <p:sp>
        <p:nvSpPr>
          <p:cNvPr id="353" name="Shape 353"/>
          <p:cNvSpPr/>
          <p:nvPr/>
        </p:nvSpPr>
        <p:spPr>
          <a:xfrm>
            <a:off x="0" y="0"/>
            <a:ext cx="9144000" cy="6858000"/>
          </a:xfrm>
          <a:prstGeom prst="rect">
            <a:avLst/>
          </a:prstGeom>
          <a:solidFill>
            <a:srgbClr val="008DA8"/>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sp>
        <p:nvSpPr>
          <p:cNvPr id="354" name="Shape 354"/>
          <p:cNvSpPr txBox="1"/>
          <p:nvPr/>
        </p:nvSpPr>
        <p:spPr>
          <a:xfrm>
            <a:off x="377123" y="164795"/>
            <a:ext cx="8389800" cy="6462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 sz="3600">
                <a:solidFill>
                  <a:schemeClr val="lt1"/>
                </a:solidFill>
                <a:latin typeface="Times New Roman"/>
                <a:ea typeface="Times New Roman"/>
                <a:cs typeface="Times New Roman"/>
                <a:sym typeface="Times New Roman"/>
              </a:rPr>
              <a:t>Take a look beneath the ocean’s surface…</a:t>
            </a:r>
          </a:p>
        </p:txBody>
      </p:sp>
      <p:sp>
        <p:nvSpPr>
          <p:cNvPr id="355" name="Shape 355"/>
          <p:cNvSpPr txBox="1"/>
          <p:nvPr/>
        </p:nvSpPr>
        <p:spPr>
          <a:xfrm>
            <a:off x="377123" y="6125305"/>
            <a:ext cx="8389800" cy="5231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800">
                <a:solidFill>
                  <a:schemeClr val="lt1"/>
                </a:solidFill>
                <a:latin typeface="Times New Roman"/>
                <a:ea typeface="Times New Roman"/>
                <a:cs typeface="Times New Roman"/>
                <a:sym typeface="Times New Roman"/>
              </a:rPr>
              <a:t>You will find magnificent organisms – small and large! </a:t>
            </a:r>
          </a:p>
        </p:txBody>
      </p:sp>
      <p:pic>
        <p:nvPicPr>
          <p:cNvPr id="356" name="Shape 356"/>
          <p:cNvPicPr preferRelativeResize="0"/>
          <p:nvPr/>
        </p:nvPicPr>
        <p:blipFill rotWithShape="1">
          <a:blip r:embed="rId3">
            <a:alphaModFix/>
          </a:blip>
          <a:srcRect b="0" l="19560" r="0" t="0"/>
          <a:stretch/>
        </p:blipFill>
        <p:spPr>
          <a:xfrm>
            <a:off x="377123" y="989704"/>
            <a:ext cx="5958300" cy="4926000"/>
          </a:xfrm>
          <a:prstGeom prst="rect">
            <a:avLst/>
          </a:prstGeom>
          <a:noFill/>
          <a:ln>
            <a:noFill/>
          </a:ln>
        </p:spPr>
      </p:pic>
      <p:sp>
        <p:nvSpPr>
          <p:cNvPr id="357" name="Shape 357"/>
          <p:cNvSpPr/>
          <p:nvPr/>
        </p:nvSpPr>
        <p:spPr>
          <a:xfrm>
            <a:off x="6868381" y="956812"/>
            <a:ext cx="2057400" cy="1621199"/>
          </a:xfrm>
          <a:custGeom>
            <a:pathLst>
              <a:path extrusionOk="0" h="120000" w="120000">
                <a:moveTo>
                  <a:pt x="0" y="0"/>
                </a:moveTo>
                <a:lnTo>
                  <a:pt x="120000" y="0"/>
                </a:lnTo>
                <a:lnTo>
                  <a:pt x="120000" y="120000"/>
                </a:lnTo>
                <a:lnTo>
                  <a:pt x="0" y="120000"/>
                </a:lnTo>
                <a:close/>
              </a:path>
              <a:path extrusionOk="0" fill="none" h="120000" w="120000">
                <a:moveTo>
                  <a:pt x="-9999" y="0"/>
                </a:moveTo>
                <a:close/>
                <a:lnTo>
                  <a:pt x="-9999" y="120000"/>
                </a:lnTo>
              </a:path>
              <a:path extrusionOk="0" fill="none" h="120000" w="120000">
                <a:moveTo>
                  <a:pt x="-9999" y="22500"/>
                </a:moveTo>
                <a:lnTo>
                  <a:pt x="-138684" y="87050"/>
                </a:lnTo>
              </a:path>
            </a:pathLst>
          </a:cu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350">
              <a:solidFill>
                <a:schemeClr val="lt1"/>
              </a:solidFill>
              <a:latin typeface="Calibri"/>
              <a:ea typeface="Calibri"/>
              <a:cs typeface="Calibri"/>
              <a:sym typeface="Calibri"/>
            </a:endParaRPr>
          </a:p>
        </p:txBody>
      </p:sp>
      <p:pic>
        <p:nvPicPr>
          <p:cNvPr id="358" name="Shape 358"/>
          <p:cNvPicPr preferRelativeResize="0"/>
          <p:nvPr/>
        </p:nvPicPr>
        <p:blipFill rotWithShape="1">
          <a:blip r:embed="rId4">
            <a:alphaModFix/>
          </a:blip>
          <a:srcRect b="0" l="0" r="0" t="25500"/>
          <a:stretch/>
        </p:blipFill>
        <p:spPr>
          <a:xfrm>
            <a:off x="6868381" y="940396"/>
            <a:ext cx="2148000" cy="1658400"/>
          </a:xfrm>
          <a:prstGeom prst="rect">
            <a:avLst/>
          </a:prstGeom>
          <a:noFill/>
          <a:ln>
            <a:noFill/>
          </a:ln>
        </p:spPr>
      </p:pic>
      <p:sp>
        <p:nvSpPr>
          <p:cNvPr id="359" name="Shape 359"/>
          <p:cNvSpPr txBox="1"/>
          <p:nvPr/>
        </p:nvSpPr>
        <p:spPr>
          <a:xfrm>
            <a:off x="6916507" y="992724"/>
            <a:ext cx="4629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b="1" lang="en" sz="1000">
                <a:solidFill>
                  <a:schemeClr val="lt1"/>
                </a:solidFill>
                <a:latin typeface="Times New Roman"/>
                <a:ea typeface="Times New Roman"/>
                <a:cs typeface="Times New Roman"/>
                <a:sym typeface="Times New Roman"/>
              </a:rPr>
              <a:t>Krill</a:t>
            </a:r>
          </a:p>
        </p:txBody>
      </p:sp>
      <p:sp>
        <p:nvSpPr>
          <p:cNvPr id="360" name="Shape 360"/>
          <p:cNvSpPr txBox="1"/>
          <p:nvPr/>
        </p:nvSpPr>
        <p:spPr>
          <a:xfrm>
            <a:off x="6803700" y="2431014"/>
            <a:ext cx="19437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Shannon Lyday/NOAA</a:t>
            </a:r>
          </a:p>
        </p:txBody>
      </p:sp>
      <p:sp>
        <p:nvSpPr>
          <p:cNvPr id="361" name="Shape 361"/>
          <p:cNvSpPr/>
          <p:nvPr/>
        </p:nvSpPr>
        <p:spPr>
          <a:xfrm>
            <a:off x="6870117" y="2644681"/>
            <a:ext cx="2057400" cy="1565400"/>
          </a:xfrm>
          <a:custGeom>
            <a:pathLst>
              <a:path extrusionOk="0" h="120000" w="120000">
                <a:moveTo>
                  <a:pt x="0" y="0"/>
                </a:moveTo>
                <a:lnTo>
                  <a:pt x="120000" y="0"/>
                </a:lnTo>
                <a:lnTo>
                  <a:pt x="120000" y="119999"/>
                </a:lnTo>
                <a:lnTo>
                  <a:pt x="0" y="119999"/>
                </a:lnTo>
                <a:close/>
              </a:path>
              <a:path extrusionOk="0" fill="none" h="120000" w="120000">
                <a:moveTo>
                  <a:pt x="-9999" y="0"/>
                </a:moveTo>
                <a:close/>
                <a:lnTo>
                  <a:pt x="-9999" y="119999"/>
                </a:lnTo>
              </a:path>
              <a:path extrusionOk="0" fill="none" h="120000" w="120000">
                <a:moveTo>
                  <a:pt x="-9999" y="22500"/>
                </a:moveTo>
                <a:lnTo>
                  <a:pt x="-144025" y="59291"/>
                </a:lnTo>
              </a:path>
            </a:pathLst>
          </a:cu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350">
              <a:solidFill>
                <a:schemeClr val="lt1"/>
              </a:solidFill>
              <a:latin typeface="Calibri"/>
              <a:ea typeface="Calibri"/>
              <a:cs typeface="Calibri"/>
              <a:sym typeface="Calibri"/>
            </a:endParaRPr>
          </a:p>
        </p:txBody>
      </p:sp>
      <p:pic>
        <p:nvPicPr>
          <p:cNvPr id="362" name="Shape 362"/>
          <p:cNvPicPr preferRelativeResize="0"/>
          <p:nvPr/>
        </p:nvPicPr>
        <p:blipFill rotWithShape="1">
          <a:blip r:embed="rId5">
            <a:alphaModFix/>
          </a:blip>
          <a:srcRect b="-396" l="397" r="-397" t="10195"/>
          <a:stretch/>
        </p:blipFill>
        <p:spPr>
          <a:xfrm>
            <a:off x="6852803" y="2635489"/>
            <a:ext cx="2158500" cy="1591800"/>
          </a:xfrm>
          <a:prstGeom prst="rect">
            <a:avLst/>
          </a:prstGeom>
          <a:noFill/>
          <a:ln>
            <a:noFill/>
          </a:ln>
        </p:spPr>
      </p:pic>
      <p:sp>
        <p:nvSpPr>
          <p:cNvPr id="363" name="Shape 363"/>
          <p:cNvSpPr txBox="1"/>
          <p:nvPr/>
        </p:nvSpPr>
        <p:spPr>
          <a:xfrm>
            <a:off x="6916507" y="2677390"/>
            <a:ext cx="7569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000">
                <a:solidFill>
                  <a:schemeClr val="lt1"/>
                </a:solidFill>
                <a:latin typeface="Times New Roman"/>
                <a:ea typeface="Times New Roman"/>
                <a:cs typeface="Times New Roman"/>
                <a:sym typeface="Times New Roman"/>
              </a:rPr>
              <a:t>Cabezon</a:t>
            </a:r>
          </a:p>
        </p:txBody>
      </p:sp>
      <p:sp>
        <p:nvSpPr>
          <p:cNvPr id="364" name="Shape 364"/>
          <p:cNvSpPr txBox="1"/>
          <p:nvPr/>
        </p:nvSpPr>
        <p:spPr>
          <a:xfrm>
            <a:off x="6786606" y="4054517"/>
            <a:ext cx="20574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Chad King/NOAA</a:t>
            </a:r>
          </a:p>
        </p:txBody>
      </p:sp>
      <p:sp>
        <p:nvSpPr>
          <p:cNvPr id="365" name="Shape 365"/>
          <p:cNvSpPr/>
          <p:nvPr/>
        </p:nvSpPr>
        <p:spPr>
          <a:xfrm>
            <a:off x="6868381" y="4280101"/>
            <a:ext cx="2047200" cy="1650000"/>
          </a:xfrm>
          <a:custGeom>
            <a:pathLst>
              <a:path extrusionOk="0" h="120000" w="120000">
                <a:moveTo>
                  <a:pt x="0" y="0"/>
                </a:moveTo>
                <a:lnTo>
                  <a:pt x="120000" y="0"/>
                </a:lnTo>
                <a:lnTo>
                  <a:pt x="120000" y="120000"/>
                </a:lnTo>
                <a:lnTo>
                  <a:pt x="0" y="120000"/>
                </a:lnTo>
                <a:close/>
              </a:path>
              <a:path extrusionOk="0" fill="none" h="120000" w="120000">
                <a:moveTo>
                  <a:pt x="-9999" y="0"/>
                </a:moveTo>
                <a:close/>
                <a:lnTo>
                  <a:pt x="-9999" y="120000"/>
                </a:lnTo>
              </a:path>
              <a:path extrusionOk="0" fill="none" h="120000" w="120000">
                <a:moveTo>
                  <a:pt x="-9999" y="22500"/>
                </a:moveTo>
                <a:lnTo>
                  <a:pt x="-191342" y="5666"/>
                </a:lnTo>
              </a:path>
            </a:pathLst>
          </a:custGeom>
          <a:solidFill>
            <a:schemeClr val="lt1"/>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350">
              <a:solidFill>
                <a:schemeClr val="lt1"/>
              </a:solidFill>
              <a:latin typeface="Calibri"/>
              <a:ea typeface="Calibri"/>
              <a:cs typeface="Calibri"/>
              <a:sym typeface="Calibri"/>
            </a:endParaRPr>
          </a:p>
        </p:txBody>
      </p:sp>
      <p:pic>
        <p:nvPicPr>
          <p:cNvPr id="366" name="Shape 366"/>
          <p:cNvPicPr preferRelativeResize="0"/>
          <p:nvPr/>
        </p:nvPicPr>
        <p:blipFill rotWithShape="1">
          <a:blip r:embed="rId6">
            <a:alphaModFix/>
          </a:blip>
          <a:srcRect b="0" l="0" r="0" t="10249"/>
          <a:stretch/>
        </p:blipFill>
        <p:spPr>
          <a:xfrm>
            <a:off x="6852803" y="4246176"/>
            <a:ext cx="2153100" cy="1700700"/>
          </a:xfrm>
          <a:prstGeom prst="rect">
            <a:avLst/>
          </a:prstGeom>
          <a:noFill/>
          <a:ln>
            <a:noFill/>
          </a:ln>
        </p:spPr>
      </p:pic>
      <p:sp>
        <p:nvSpPr>
          <p:cNvPr id="367" name="Shape 367"/>
          <p:cNvSpPr txBox="1"/>
          <p:nvPr/>
        </p:nvSpPr>
        <p:spPr>
          <a:xfrm>
            <a:off x="6894138" y="5650035"/>
            <a:ext cx="1558200" cy="246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000">
                <a:solidFill>
                  <a:schemeClr val="lt1"/>
                </a:solidFill>
                <a:latin typeface="Times New Roman"/>
                <a:ea typeface="Times New Roman"/>
                <a:cs typeface="Times New Roman"/>
                <a:sym typeface="Times New Roman"/>
              </a:rPr>
              <a:t>Northern elephant seals</a:t>
            </a:r>
          </a:p>
        </p:txBody>
      </p:sp>
      <p:sp>
        <p:nvSpPr>
          <p:cNvPr id="368" name="Shape 368"/>
          <p:cNvSpPr txBox="1"/>
          <p:nvPr/>
        </p:nvSpPr>
        <p:spPr>
          <a:xfrm>
            <a:off x="7431925" y="4201212"/>
            <a:ext cx="1643100" cy="184800"/>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 sz="600">
                <a:solidFill>
                  <a:schemeClr val="lt2"/>
                </a:solidFill>
                <a:latin typeface="Times New Roman"/>
                <a:ea typeface="Times New Roman"/>
                <a:cs typeface="Times New Roman"/>
                <a:sym typeface="Times New Roman"/>
              </a:rPr>
              <a:t>Image source: Mike Baird/NOAA</a:t>
            </a:r>
          </a:p>
        </p:txBody>
      </p:sp>
      <p:sp>
        <p:nvSpPr>
          <p:cNvPr id="369" name="Shape 369"/>
          <p:cNvSpPr txBox="1"/>
          <p:nvPr/>
        </p:nvSpPr>
        <p:spPr>
          <a:xfrm>
            <a:off x="308112" y="5759017"/>
            <a:ext cx="37218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https://www.flickr.com/photos/joxur223/5019607320</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sp>
        <p:nvSpPr>
          <p:cNvPr id="140" name="Shape 140"/>
          <p:cNvSpPr/>
          <p:nvPr/>
        </p:nvSpPr>
        <p:spPr>
          <a:xfrm>
            <a:off x="0" y="0"/>
            <a:ext cx="9144000" cy="6858000"/>
          </a:xfrm>
          <a:prstGeom prst="rect">
            <a:avLst/>
          </a:prstGeom>
          <a:solidFill>
            <a:srgbClr val="00538D"/>
          </a:solidFill>
          <a:ln>
            <a:noFill/>
          </a:ln>
        </p:spPr>
        <p:txBody>
          <a:bodyPr anchorCtr="0" anchor="ctr" bIns="45700" lIns="91425" rIns="91425" tIns="45700">
            <a:noAutofit/>
          </a:bodyPr>
          <a:lstStyle/>
          <a:p>
            <a:pPr indent="0" lvl="0" marL="0" marR="0" rtl="0" algn="l">
              <a:spcBef>
                <a:spcPts val="0"/>
              </a:spcBef>
              <a:buNone/>
            </a:pPr>
            <a:r>
              <a:t/>
            </a:r>
            <a:endParaRPr b="0" i="0" sz="2400" u="none" cap="none" strike="noStrike">
              <a:solidFill>
                <a:schemeClr val="dk1"/>
              </a:solidFill>
              <a:latin typeface="Arial"/>
              <a:ea typeface="Arial"/>
              <a:cs typeface="Arial"/>
              <a:sym typeface="Arial"/>
            </a:endParaRPr>
          </a:p>
        </p:txBody>
      </p:sp>
      <p:pic>
        <p:nvPicPr>
          <p:cNvPr id="141" name="Shape 141"/>
          <p:cNvPicPr preferRelativeResize="0"/>
          <p:nvPr/>
        </p:nvPicPr>
        <p:blipFill rotWithShape="1">
          <a:blip r:embed="rId3">
            <a:alphaModFix/>
          </a:blip>
          <a:srcRect b="15394" l="12964" r="11961" t="14545"/>
          <a:stretch/>
        </p:blipFill>
        <p:spPr>
          <a:xfrm>
            <a:off x="0" y="-1"/>
            <a:ext cx="9149100" cy="6858000"/>
          </a:xfrm>
          <a:prstGeom prst="rect">
            <a:avLst/>
          </a:prstGeom>
          <a:noFill/>
          <a:ln>
            <a:noFill/>
          </a:ln>
        </p:spPr>
      </p:pic>
      <p:sp>
        <p:nvSpPr>
          <p:cNvPr id="142" name="Shape 142"/>
          <p:cNvSpPr txBox="1"/>
          <p:nvPr/>
        </p:nvSpPr>
        <p:spPr>
          <a:xfrm>
            <a:off x="231140" y="198656"/>
            <a:ext cx="2726700" cy="6309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 sz="3500" u="none" cap="none" strike="noStrike">
                <a:solidFill>
                  <a:schemeClr val="lt1"/>
                </a:solidFill>
                <a:latin typeface="Times New Roman"/>
                <a:ea typeface="Times New Roman"/>
                <a:cs typeface="Times New Roman"/>
                <a:sym typeface="Times New Roman"/>
              </a:rPr>
              <a:t>Planet Earth</a:t>
            </a:r>
          </a:p>
        </p:txBody>
      </p:sp>
      <p:pic>
        <p:nvPicPr>
          <p:cNvPr id="143" name="Shape 143"/>
          <p:cNvPicPr preferRelativeResize="0"/>
          <p:nvPr/>
        </p:nvPicPr>
        <p:blipFill rotWithShape="1">
          <a:blip r:embed="rId4">
            <a:alphaModFix/>
          </a:blip>
          <a:srcRect b="0" l="0" r="0" t="0"/>
          <a:stretch/>
        </p:blipFill>
        <p:spPr>
          <a:xfrm>
            <a:off x="7680090" y="6294028"/>
            <a:ext cx="1309200" cy="426000"/>
          </a:xfrm>
          <a:prstGeom prst="rect">
            <a:avLst/>
          </a:prstGeom>
          <a:noFill/>
          <a:ln>
            <a:noFill/>
          </a:ln>
        </p:spPr>
      </p:pic>
      <p:sp>
        <p:nvSpPr>
          <p:cNvPr id="144" name="Shape 144"/>
          <p:cNvSpPr txBox="1"/>
          <p:nvPr/>
        </p:nvSpPr>
        <p:spPr>
          <a:xfrm>
            <a:off x="231140" y="5260489"/>
            <a:ext cx="2344200" cy="12465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 sz="2500" u="none" cap="none" strike="noStrike">
                <a:solidFill>
                  <a:schemeClr val="lt1"/>
                </a:solidFill>
                <a:latin typeface="Times New Roman"/>
                <a:ea typeface="Times New Roman"/>
                <a:cs typeface="Times New Roman"/>
                <a:sym typeface="Times New Roman"/>
              </a:rPr>
              <a:t>Historically there are 5 named oceans</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3" name="Shape 373"/>
        <p:cNvGrpSpPr/>
        <p:nvPr/>
      </p:nvGrpSpPr>
      <p:grpSpPr>
        <a:xfrm>
          <a:off x="0" y="0"/>
          <a:ext cx="0" cy="0"/>
          <a:chOff x="0" y="0"/>
          <a:chExt cx="0" cy="0"/>
        </a:xfrm>
      </p:grpSpPr>
      <p:pic>
        <p:nvPicPr>
          <p:cNvPr descr="ContentSlide_blue" id="374" name="Shape 374"/>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375" name="Shape 375"/>
          <p:cNvPicPr preferRelativeResize="0"/>
          <p:nvPr/>
        </p:nvPicPr>
        <p:blipFill rotWithShape="1">
          <a:blip r:embed="rId4">
            <a:alphaModFix/>
          </a:blip>
          <a:srcRect b="2934" l="318" r="0" t="0"/>
          <a:stretch/>
        </p:blipFill>
        <p:spPr>
          <a:xfrm>
            <a:off x="259178" y="267803"/>
            <a:ext cx="8625600" cy="5106300"/>
          </a:xfrm>
          <a:prstGeom prst="rect">
            <a:avLst/>
          </a:prstGeom>
          <a:noFill/>
          <a:ln>
            <a:noFill/>
          </a:ln>
          <a:effectLst>
            <a:outerShdw blurRad="292100" rotWithShape="0" algn="tl" dir="2700000" dist="139700">
              <a:srgbClr val="333333">
                <a:alpha val="64705"/>
              </a:srgbClr>
            </a:outerShdw>
          </a:effectLst>
        </p:spPr>
      </p:pic>
      <p:sp>
        <p:nvSpPr>
          <p:cNvPr id="376" name="Shape 376"/>
          <p:cNvSpPr txBox="1"/>
          <p:nvPr/>
        </p:nvSpPr>
        <p:spPr>
          <a:xfrm>
            <a:off x="536712" y="5374103"/>
            <a:ext cx="8070600" cy="1200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3600">
                <a:solidFill>
                  <a:schemeClr val="lt1"/>
                </a:solidFill>
                <a:latin typeface="Times New Roman"/>
                <a:ea typeface="Times New Roman"/>
                <a:cs typeface="Times New Roman"/>
                <a:sym typeface="Times New Roman"/>
              </a:rPr>
              <a:t>What else lies beneath the </a:t>
            </a:r>
          </a:p>
          <a:p>
            <a:pPr indent="0" lvl="0" marL="0" marR="0" rtl="0" algn="ctr">
              <a:spcBef>
                <a:spcPts val="0"/>
              </a:spcBef>
              <a:buSzPct val="25000"/>
              <a:buNone/>
            </a:pPr>
            <a:r>
              <a:rPr lang="en" sz="3600">
                <a:solidFill>
                  <a:schemeClr val="lt1"/>
                </a:solidFill>
                <a:latin typeface="Times New Roman"/>
                <a:ea typeface="Times New Roman"/>
                <a:cs typeface="Times New Roman"/>
                <a:sym typeface="Times New Roman"/>
              </a:rPr>
              <a:t>ocean’s surface?</a:t>
            </a:r>
          </a:p>
        </p:txBody>
      </p:sp>
      <p:sp>
        <p:nvSpPr>
          <p:cNvPr id="377" name="Shape 377"/>
          <p:cNvSpPr txBox="1"/>
          <p:nvPr/>
        </p:nvSpPr>
        <p:spPr>
          <a:xfrm>
            <a:off x="259178" y="267803"/>
            <a:ext cx="34839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“What Lies Under” – Ferdi Rizkiyanto 2011</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2" name="Shape 382"/>
        <p:cNvGrpSpPr/>
        <p:nvPr/>
      </p:nvGrpSpPr>
      <p:grpSpPr>
        <a:xfrm>
          <a:off x="0" y="0"/>
          <a:ext cx="0" cy="0"/>
          <a:chOff x="0" y="0"/>
          <a:chExt cx="0" cy="0"/>
        </a:xfrm>
      </p:grpSpPr>
      <p:sp>
        <p:nvSpPr>
          <p:cNvPr id="383" name="Shape 383"/>
          <p:cNvSpPr txBox="1"/>
          <p:nvPr/>
        </p:nvSpPr>
        <p:spPr>
          <a:xfrm>
            <a:off x="693766" y="199618"/>
            <a:ext cx="8242200" cy="6462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 sz="3600">
                <a:solidFill>
                  <a:schemeClr val="lt1"/>
                </a:solidFill>
                <a:latin typeface="Times New Roman"/>
                <a:ea typeface="Times New Roman"/>
                <a:cs typeface="Times New Roman"/>
                <a:sym typeface="Times New Roman"/>
              </a:rPr>
              <a:t>Marine Plastic Pollution – Global Scale</a:t>
            </a:r>
          </a:p>
        </p:txBody>
      </p:sp>
      <p:sp>
        <p:nvSpPr>
          <p:cNvPr id="384" name="Shape 384"/>
          <p:cNvSpPr/>
          <p:nvPr/>
        </p:nvSpPr>
        <p:spPr>
          <a:xfrm>
            <a:off x="0" y="0"/>
            <a:ext cx="9144000" cy="6858000"/>
          </a:xfrm>
          <a:prstGeom prst="rect">
            <a:avLst/>
          </a:prstGeom>
          <a:solidFill>
            <a:srgbClr val="00538D"/>
          </a:solidFill>
          <a:ln>
            <a:noFill/>
          </a:ln>
        </p:spPr>
        <p:txBody>
          <a:bodyPr anchorCtr="0" anchor="ctr" bIns="45700" lIns="91425" rIns="91425" tIns="45700">
            <a:noAutofit/>
          </a:bodyPr>
          <a:lstStyle/>
          <a:p>
            <a:pPr indent="0" lvl="0" marL="0" marR="0" rtl="0" algn="l">
              <a:spcBef>
                <a:spcPts val="0"/>
              </a:spcBef>
              <a:buClr>
                <a:schemeClr val="dk1"/>
              </a:buClr>
              <a:buFont typeface="Arial"/>
              <a:buNone/>
            </a:pPr>
            <a:r>
              <a:t/>
            </a:r>
            <a:endParaRPr sz="2400">
              <a:solidFill>
                <a:schemeClr val="dk1"/>
              </a:solidFill>
              <a:latin typeface="Arial"/>
              <a:ea typeface="Arial"/>
              <a:cs typeface="Arial"/>
              <a:sym typeface="Arial"/>
            </a:endParaRPr>
          </a:p>
        </p:txBody>
      </p:sp>
      <p:sp>
        <p:nvSpPr>
          <p:cNvPr id="385" name="Shape 385"/>
          <p:cNvSpPr txBox="1"/>
          <p:nvPr/>
        </p:nvSpPr>
        <p:spPr>
          <a:xfrm>
            <a:off x="633356" y="219997"/>
            <a:ext cx="7877400" cy="5541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3000" u="sng">
                <a:solidFill>
                  <a:schemeClr val="lt1"/>
                </a:solidFill>
                <a:latin typeface="Times New Roman"/>
                <a:ea typeface="Times New Roman"/>
                <a:cs typeface="Times New Roman"/>
                <a:sym typeface="Times New Roman"/>
              </a:rPr>
              <a:t>Marine Debris is a Global Environmental Issue</a:t>
            </a:r>
          </a:p>
        </p:txBody>
      </p:sp>
      <p:pic>
        <p:nvPicPr>
          <p:cNvPr id="386" name="Shape 386"/>
          <p:cNvPicPr preferRelativeResize="0"/>
          <p:nvPr/>
        </p:nvPicPr>
        <p:blipFill rotWithShape="1">
          <a:blip r:embed="rId3">
            <a:alphaModFix/>
          </a:blip>
          <a:srcRect b="0" l="0" r="0" t="0"/>
          <a:stretch/>
        </p:blipFill>
        <p:spPr>
          <a:xfrm>
            <a:off x="370305" y="1287612"/>
            <a:ext cx="3744900" cy="2808600"/>
          </a:xfrm>
          <a:prstGeom prst="rect">
            <a:avLst/>
          </a:prstGeom>
          <a:noFill/>
          <a:ln>
            <a:noFill/>
          </a:ln>
          <a:effectLst>
            <a:outerShdw blurRad="50799" rotWithShape="0" algn="tl" dir="2700000" dist="38100">
              <a:srgbClr val="000000">
                <a:alpha val="42745"/>
              </a:srgbClr>
            </a:outerShdw>
          </a:effectLst>
        </p:spPr>
      </p:pic>
      <p:sp>
        <p:nvSpPr>
          <p:cNvPr id="387" name="Shape 387"/>
          <p:cNvSpPr txBox="1"/>
          <p:nvPr/>
        </p:nvSpPr>
        <p:spPr>
          <a:xfrm>
            <a:off x="298114" y="3917307"/>
            <a:ext cx="35775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https://www.flickr.com/photos/usoceangov/4314177438</a:t>
            </a:r>
          </a:p>
        </p:txBody>
      </p:sp>
      <p:pic>
        <p:nvPicPr>
          <p:cNvPr id="388" name="Shape 388"/>
          <p:cNvPicPr preferRelativeResize="0"/>
          <p:nvPr/>
        </p:nvPicPr>
        <p:blipFill rotWithShape="1">
          <a:blip r:embed="rId4">
            <a:alphaModFix/>
          </a:blip>
          <a:srcRect b="0" l="0" r="0" t="0"/>
          <a:stretch/>
        </p:blipFill>
        <p:spPr>
          <a:xfrm>
            <a:off x="4317998" y="1287611"/>
            <a:ext cx="4456500" cy="2808600"/>
          </a:xfrm>
          <a:prstGeom prst="rect">
            <a:avLst/>
          </a:prstGeom>
          <a:noFill/>
          <a:ln>
            <a:noFill/>
          </a:ln>
        </p:spPr>
      </p:pic>
      <p:sp>
        <p:nvSpPr>
          <p:cNvPr id="389" name="Shape 389"/>
          <p:cNvSpPr txBox="1"/>
          <p:nvPr/>
        </p:nvSpPr>
        <p:spPr>
          <a:xfrm rot="5400000">
            <a:off x="7630572" y="2587295"/>
            <a:ext cx="2571600" cy="3693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http://news.nationalgeographic.com/content/dam/news/photos/000/682/68217.ngsversion.1422289469779.adapt.768.1.jpg </a:t>
            </a:r>
          </a:p>
        </p:txBody>
      </p:sp>
      <p:pic>
        <p:nvPicPr>
          <p:cNvPr id="390" name="Shape 390"/>
          <p:cNvPicPr preferRelativeResize="0"/>
          <p:nvPr/>
        </p:nvPicPr>
        <p:blipFill rotWithShape="1">
          <a:blip r:embed="rId5">
            <a:alphaModFix/>
          </a:blip>
          <a:srcRect b="0" l="0" r="0" t="0"/>
          <a:stretch/>
        </p:blipFill>
        <p:spPr>
          <a:xfrm>
            <a:off x="370305" y="4203032"/>
            <a:ext cx="4090800" cy="2407500"/>
          </a:xfrm>
          <a:prstGeom prst="rect">
            <a:avLst/>
          </a:prstGeom>
          <a:noFill/>
          <a:ln>
            <a:noFill/>
          </a:ln>
        </p:spPr>
      </p:pic>
      <p:sp>
        <p:nvSpPr>
          <p:cNvPr id="391" name="Shape 391"/>
          <p:cNvSpPr txBox="1"/>
          <p:nvPr/>
        </p:nvSpPr>
        <p:spPr>
          <a:xfrm>
            <a:off x="298114" y="6590982"/>
            <a:ext cx="42351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http://i.telegraph.co.uk/multimedia/archive/01391/plastic-kamilo_1391163c.jpg</a:t>
            </a:r>
          </a:p>
        </p:txBody>
      </p:sp>
      <p:sp>
        <p:nvSpPr>
          <p:cNvPr id="392" name="Shape 392"/>
          <p:cNvSpPr txBox="1"/>
          <p:nvPr/>
        </p:nvSpPr>
        <p:spPr>
          <a:xfrm>
            <a:off x="454079" y="1410345"/>
            <a:ext cx="1438500" cy="369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800">
                <a:solidFill>
                  <a:schemeClr val="lt1"/>
                </a:solidFill>
                <a:latin typeface="Times New Roman"/>
                <a:ea typeface="Times New Roman"/>
                <a:cs typeface="Times New Roman"/>
                <a:sym typeface="Times New Roman"/>
              </a:rPr>
              <a:t>Open Ocean</a:t>
            </a:r>
          </a:p>
        </p:txBody>
      </p:sp>
      <p:sp>
        <p:nvSpPr>
          <p:cNvPr id="393" name="Shape 393"/>
          <p:cNvSpPr txBox="1"/>
          <p:nvPr/>
        </p:nvSpPr>
        <p:spPr>
          <a:xfrm>
            <a:off x="4400439" y="1345182"/>
            <a:ext cx="1169700" cy="369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800">
                <a:solidFill>
                  <a:schemeClr val="lt1"/>
                </a:solidFill>
                <a:latin typeface="Times New Roman"/>
                <a:ea typeface="Times New Roman"/>
                <a:cs typeface="Times New Roman"/>
                <a:sym typeface="Times New Roman"/>
              </a:rPr>
              <a:t>Deep Sea</a:t>
            </a:r>
          </a:p>
        </p:txBody>
      </p:sp>
      <p:sp>
        <p:nvSpPr>
          <p:cNvPr id="394" name="Shape 394"/>
          <p:cNvSpPr txBox="1"/>
          <p:nvPr/>
        </p:nvSpPr>
        <p:spPr>
          <a:xfrm>
            <a:off x="454079" y="4308192"/>
            <a:ext cx="1747200" cy="369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800">
                <a:solidFill>
                  <a:schemeClr val="lt1"/>
                </a:solidFill>
                <a:latin typeface="Times New Roman"/>
                <a:ea typeface="Times New Roman"/>
                <a:cs typeface="Times New Roman"/>
                <a:sym typeface="Times New Roman"/>
              </a:rPr>
              <a:t>Remote Islands</a:t>
            </a:r>
          </a:p>
        </p:txBody>
      </p:sp>
      <p:pic>
        <p:nvPicPr>
          <p:cNvPr id="395" name="Shape 395"/>
          <p:cNvPicPr preferRelativeResize="0"/>
          <p:nvPr/>
        </p:nvPicPr>
        <p:blipFill rotWithShape="1">
          <a:blip r:embed="rId6">
            <a:alphaModFix/>
          </a:blip>
          <a:srcRect b="0" l="0" r="0" t="0"/>
          <a:stretch/>
        </p:blipFill>
        <p:spPr>
          <a:xfrm>
            <a:off x="4658450" y="4203032"/>
            <a:ext cx="4116000" cy="2388000"/>
          </a:xfrm>
          <a:prstGeom prst="rect">
            <a:avLst/>
          </a:prstGeom>
          <a:noFill/>
          <a:ln>
            <a:noFill/>
          </a:ln>
        </p:spPr>
      </p:pic>
      <p:sp>
        <p:nvSpPr>
          <p:cNvPr id="396" name="Shape 396"/>
          <p:cNvSpPr txBox="1"/>
          <p:nvPr/>
        </p:nvSpPr>
        <p:spPr>
          <a:xfrm rot="5400000">
            <a:off x="7487539" y="5390244"/>
            <a:ext cx="2765400" cy="276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http://architizer.com/blog/help-fund-whim-architects-island-made-entirely-of-coastal-trash/media/454736/</a:t>
            </a:r>
          </a:p>
        </p:txBody>
      </p:sp>
      <p:sp>
        <p:nvSpPr>
          <p:cNvPr id="397" name="Shape 397"/>
          <p:cNvSpPr txBox="1"/>
          <p:nvPr/>
        </p:nvSpPr>
        <p:spPr>
          <a:xfrm>
            <a:off x="4779212" y="4353312"/>
            <a:ext cx="1581900" cy="369300"/>
          </a:xfrm>
          <a:prstGeom prst="rect">
            <a:avLst/>
          </a:prstGeom>
          <a:solidFill>
            <a:srgbClr val="3A3838"/>
          </a:solidFill>
          <a:ln cap="flat" cmpd="sng" w="9525">
            <a:solidFill>
              <a:schemeClr val="lt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lang="en" sz="1800">
                <a:solidFill>
                  <a:schemeClr val="lt1"/>
                </a:solidFill>
                <a:latin typeface="Times New Roman"/>
                <a:ea typeface="Times New Roman"/>
                <a:cs typeface="Times New Roman"/>
                <a:sym typeface="Times New Roman"/>
              </a:rPr>
              <a:t>Coastal Areas</a:t>
            </a:r>
          </a:p>
        </p:txBody>
      </p:sp>
      <p:sp>
        <p:nvSpPr>
          <p:cNvPr id="398" name="Shape 398"/>
          <p:cNvSpPr txBox="1"/>
          <p:nvPr/>
        </p:nvSpPr>
        <p:spPr>
          <a:xfrm>
            <a:off x="298114" y="764014"/>
            <a:ext cx="8637900" cy="4308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200">
                <a:solidFill>
                  <a:schemeClr val="lt1"/>
                </a:solidFill>
                <a:latin typeface="Times New Roman"/>
                <a:ea typeface="Times New Roman"/>
                <a:cs typeface="Times New Roman"/>
                <a:sym typeface="Times New Roman"/>
              </a:rPr>
              <a:t>Trash can be found in all areas of the ocean, including…</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3" name="Shape 403"/>
        <p:cNvGrpSpPr/>
        <p:nvPr/>
      </p:nvGrpSpPr>
      <p:grpSpPr>
        <a:xfrm>
          <a:off x="0" y="0"/>
          <a:ext cx="0" cy="0"/>
          <a:chOff x="0" y="0"/>
          <a:chExt cx="0" cy="0"/>
        </a:xfrm>
      </p:grpSpPr>
      <p:pic>
        <p:nvPicPr>
          <p:cNvPr descr="ContentSlide_Header" id="404" name="Shape 404"/>
          <p:cNvPicPr preferRelativeResize="0"/>
          <p:nvPr/>
        </p:nvPicPr>
        <p:blipFill rotWithShape="1">
          <a:blip r:embed="rId3">
            <a:alphaModFix/>
          </a:blip>
          <a:srcRect b="13344" l="0" r="0" t="13344"/>
          <a:stretch/>
        </p:blipFill>
        <p:spPr>
          <a:xfrm>
            <a:off x="0" y="-76200"/>
            <a:ext cx="9144000" cy="6934200"/>
          </a:xfrm>
          <a:prstGeom prst="rect">
            <a:avLst/>
          </a:prstGeom>
          <a:noFill/>
          <a:ln>
            <a:noFill/>
          </a:ln>
        </p:spPr>
      </p:pic>
      <p:pic>
        <p:nvPicPr>
          <p:cNvPr id="405" name="Shape 405"/>
          <p:cNvPicPr preferRelativeResize="0"/>
          <p:nvPr/>
        </p:nvPicPr>
        <p:blipFill rotWithShape="1">
          <a:blip r:embed="rId4">
            <a:alphaModFix/>
          </a:blip>
          <a:srcRect b="0" l="0" r="0" t="0"/>
          <a:stretch/>
        </p:blipFill>
        <p:spPr>
          <a:xfrm>
            <a:off x="103740" y="1133061"/>
            <a:ext cx="8936400" cy="4939500"/>
          </a:xfrm>
          <a:prstGeom prst="rect">
            <a:avLst/>
          </a:prstGeom>
          <a:noFill/>
          <a:ln>
            <a:noFill/>
          </a:ln>
          <a:effectLst>
            <a:outerShdw blurRad="292100" rotWithShape="0" algn="tl" dir="2700000" dist="139700">
              <a:srgbClr val="333333">
                <a:alpha val="64705"/>
              </a:srgbClr>
            </a:outerShdw>
          </a:effectLst>
        </p:spPr>
      </p:pic>
      <p:sp>
        <p:nvSpPr>
          <p:cNvPr id="406" name="Shape 406"/>
          <p:cNvSpPr txBox="1"/>
          <p:nvPr/>
        </p:nvSpPr>
        <p:spPr>
          <a:xfrm>
            <a:off x="397562" y="34667"/>
            <a:ext cx="8349000" cy="7386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4200">
                <a:solidFill>
                  <a:schemeClr val="lt1"/>
                </a:solidFill>
                <a:latin typeface="Times New Roman"/>
                <a:ea typeface="Times New Roman"/>
                <a:cs typeface="Times New Roman"/>
                <a:sym typeface="Times New Roman"/>
              </a:rPr>
              <a:t>Where does the trash come from?</a:t>
            </a:r>
          </a:p>
        </p:txBody>
      </p:sp>
      <p:sp>
        <p:nvSpPr>
          <p:cNvPr id="407" name="Shape 407"/>
          <p:cNvSpPr txBox="1"/>
          <p:nvPr/>
        </p:nvSpPr>
        <p:spPr>
          <a:xfrm>
            <a:off x="691387" y="6159712"/>
            <a:ext cx="8349000" cy="8001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 sz="2800" u="sng">
                <a:solidFill>
                  <a:schemeClr val="hlink"/>
                </a:solidFill>
                <a:latin typeface="Times New Roman"/>
                <a:ea typeface="Times New Roman"/>
                <a:cs typeface="Times New Roman"/>
                <a:sym typeface="Times New Roman"/>
                <a:hlinkClick r:id="rId5"/>
              </a:rPr>
              <a:t>https://www.youtube.com/watch?v=DtfAhy2lgAA</a:t>
            </a:r>
          </a:p>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408" name="Shape 408"/>
          <p:cNvSpPr txBox="1"/>
          <p:nvPr/>
        </p:nvSpPr>
        <p:spPr>
          <a:xfrm>
            <a:off x="1179880" y="1152266"/>
            <a:ext cx="6784200" cy="8001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2800">
                <a:solidFill>
                  <a:srgbClr val="00528D"/>
                </a:solidFill>
                <a:latin typeface="Times New Roman"/>
                <a:ea typeface="Times New Roman"/>
                <a:cs typeface="Times New Roman"/>
                <a:sym typeface="Times New Roman"/>
              </a:rPr>
              <a:t>An Introduction to Marine Litter</a:t>
            </a:r>
          </a:p>
          <a:p>
            <a:pPr indent="0" lvl="0" marL="0" marR="0" rtl="0" algn="ctr">
              <a:spcBef>
                <a:spcPts val="0"/>
              </a:spcBef>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2" name="Shape 412"/>
        <p:cNvGrpSpPr/>
        <p:nvPr/>
      </p:nvGrpSpPr>
      <p:grpSpPr>
        <a:xfrm>
          <a:off x="0" y="0"/>
          <a:ext cx="0" cy="0"/>
          <a:chOff x="0" y="0"/>
          <a:chExt cx="0" cy="0"/>
        </a:xfrm>
      </p:grpSpPr>
      <p:pic>
        <p:nvPicPr>
          <p:cNvPr descr="TransitionSlide_Teal" id="413" name="Shape 413"/>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414" name="Shape 414"/>
          <p:cNvPicPr preferRelativeResize="0"/>
          <p:nvPr/>
        </p:nvPicPr>
        <p:blipFill rotWithShape="1">
          <a:blip r:embed="rId4">
            <a:alphaModFix/>
          </a:blip>
          <a:srcRect b="0" l="0" r="0" t="0"/>
          <a:stretch/>
        </p:blipFill>
        <p:spPr>
          <a:xfrm>
            <a:off x="784002" y="972942"/>
            <a:ext cx="7575900" cy="5010900"/>
          </a:xfrm>
          <a:prstGeom prst="rect">
            <a:avLst/>
          </a:prstGeom>
          <a:noFill/>
          <a:ln>
            <a:noFill/>
          </a:ln>
        </p:spPr>
      </p:pic>
      <p:sp>
        <p:nvSpPr>
          <p:cNvPr id="415" name="Shape 415"/>
          <p:cNvSpPr txBox="1"/>
          <p:nvPr/>
        </p:nvSpPr>
        <p:spPr>
          <a:xfrm>
            <a:off x="652181" y="201706"/>
            <a:ext cx="7839600" cy="6771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3800">
                <a:solidFill>
                  <a:schemeClr val="lt1"/>
                </a:solidFill>
                <a:latin typeface="Times New Roman"/>
                <a:ea typeface="Times New Roman"/>
                <a:cs typeface="Times New Roman"/>
                <a:sym typeface="Times New Roman"/>
              </a:rPr>
              <a:t>What are gyres?</a:t>
            </a:r>
          </a:p>
        </p:txBody>
      </p:sp>
      <p:sp>
        <p:nvSpPr>
          <p:cNvPr id="416" name="Shape 416"/>
          <p:cNvSpPr txBox="1"/>
          <p:nvPr/>
        </p:nvSpPr>
        <p:spPr>
          <a:xfrm rot="5400000">
            <a:off x="6011324" y="3321329"/>
            <a:ext cx="4821900" cy="2154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800">
                <a:solidFill>
                  <a:schemeClr val="lt2"/>
                </a:solidFill>
                <a:latin typeface="Times New Roman"/>
                <a:ea typeface="Times New Roman"/>
                <a:cs typeface="Times New Roman"/>
                <a:sym typeface="Times New Roman"/>
              </a:rPr>
              <a:t>Image source: http://www.cbc.ca/news2/interactives/ocean-garbage/gfx/five-gyres-map-940d.png</a:t>
            </a:r>
          </a:p>
        </p:txBody>
      </p:sp>
      <p:sp>
        <p:nvSpPr>
          <p:cNvPr id="417" name="Shape 417"/>
          <p:cNvSpPr/>
          <p:nvPr/>
        </p:nvSpPr>
        <p:spPr>
          <a:xfrm>
            <a:off x="1385046" y="2918011"/>
            <a:ext cx="1035300" cy="1022100"/>
          </a:xfrm>
          <a:prstGeom prst="ellipse">
            <a:avLst/>
          </a:prstGeom>
          <a:noFill/>
          <a:ln cap="flat" cmpd="sng" w="28575">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18" name="Shape 418"/>
          <p:cNvSpPr/>
          <p:nvPr/>
        </p:nvSpPr>
        <p:spPr>
          <a:xfrm>
            <a:off x="2420471" y="6078069"/>
            <a:ext cx="4807200" cy="492299"/>
          </a:xfrm>
          <a:custGeom>
            <a:pathLst>
              <a:path extrusionOk="0" h="120000" w="120000">
                <a:moveTo>
                  <a:pt x="0" y="0"/>
                </a:moveTo>
                <a:lnTo>
                  <a:pt x="120000" y="0"/>
                </a:lnTo>
                <a:lnTo>
                  <a:pt x="120000" y="119999"/>
                </a:lnTo>
                <a:lnTo>
                  <a:pt x="0" y="119999"/>
                </a:lnTo>
                <a:close/>
              </a:path>
              <a:path extrusionOk="0" fill="none" h="120000" w="120000">
                <a:moveTo>
                  <a:pt x="58747" y="-1106"/>
                </a:moveTo>
                <a:lnTo>
                  <a:pt x="-2631" y="-562580"/>
                </a:lnTo>
              </a:path>
            </a:pathLst>
          </a:custGeom>
          <a:noFill/>
          <a:ln cap="flat" cmpd="sng" w="28575">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19" name="Shape 419"/>
          <p:cNvSpPr txBox="1"/>
          <p:nvPr/>
        </p:nvSpPr>
        <p:spPr>
          <a:xfrm>
            <a:off x="2420471" y="6078069"/>
            <a:ext cx="4797300" cy="492300"/>
          </a:xfrm>
          <a:prstGeom prst="rect">
            <a:avLst/>
          </a:prstGeom>
          <a:solidFill>
            <a:schemeClr val="lt1"/>
          </a:solidFill>
          <a:ln>
            <a:noFill/>
          </a:ln>
        </p:spPr>
        <p:txBody>
          <a:bodyPr anchorCtr="0" anchor="t" bIns="45700" lIns="91425" rIns="91425" tIns="45700">
            <a:noAutofit/>
          </a:bodyPr>
          <a:lstStyle/>
          <a:p>
            <a:pPr indent="0" lvl="0" marL="0" marR="0" rtl="0" algn="ctr">
              <a:spcBef>
                <a:spcPts val="0"/>
              </a:spcBef>
              <a:buSzPct val="25000"/>
              <a:buNone/>
            </a:pPr>
            <a:r>
              <a:rPr lang="en" sz="1400">
                <a:solidFill>
                  <a:schemeClr val="dk1"/>
                </a:solidFill>
                <a:latin typeface="Times New Roman"/>
                <a:ea typeface="Times New Roman"/>
                <a:cs typeface="Times New Roman"/>
                <a:sym typeface="Times New Roman"/>
              </a:rPr>
              <a:t>Learn more about the Great Pacific Garbage Patch: </a:t>
            </a:r>
            <a:r>
              <a:rPr lang="en" sz="1200" u="sng">
                <a:solidFill>
                  <a:schemeClr val="hlink"/>
                </a:solidFill>
                <a:latin typeface="Times New Roman"/>
                <a:ea typeface="Times New Roman"/>
                <a:cs typeface="Times New Roman"/>
                <a:sym typeface="Times New Roman"/>
                <a:hlinkClick r:id="rId5"/>
              </a:rPr>
              <a:t>http://oceantoday.noaa.gov/trashtalk_garbagepatch/welcome.html</a:t>
            </a:r>
            <a:r>
              <a:rPr lang="en" sz="1200">
                <a:solidFill>
                  <a:schemeClr val="dk1"/>
                </a:solidFill>
                <a:latin typeface="Times New Roman"/>
                <a:ea typeface="Times New Roman"/>
                <a:cs typeface="Times New Roman"/>
                <a:sym typeface="Times New Roman"/>
              </a:rPr>
              <a:t> </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4" name="Shape 424"/>
        <p:cNvGrpSpPr/>
        <p:nvPr/>
      </p:nvGrpSpPr>
      <p:grpSpPr>
        <a:xfrm>
          <a:off x="0" y="0"/>
          <a:ext cx="0" cy="0"/>
          <a:chOff x="0" y="0"/>
          <a:chExt cx="0" cy="0"/>
        </a:xfrm>
      </p:grpSpPr>
      <p:sp>
        <p:nvSpPr>
          <p:cNvPr id="425" name="Shape 425"/>
          <p:cNvSpPr/>
          <p:nvPr/>
        </p:nvSpPr>
        <p:spPr>
          <a:xfrm>
            <a:off x="0" y="0"/>
            <a:ext cx="9144000" cy="6858000"/>
          </a:xfrm>
          <a:prstGeom prst="rect">
            <a:avLst/>
          </a:prstGeom>
          <a:solidFill>
            <a:srgbClr val="008DA8"/>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pic>
        <p:nvPicPr>
          <p:cNvPr id="426" name="Shape 426"/>
          <p:cNvPicPr preferRelativeResize="0"/>
          <p:nvPr/>
        </p:nvPicPr>
        <p:blipFill rotWithShape="1">
          <a:blip r:embed="rId3">
            <a:alphaModFix/>
          </a:blip>
          <a:srcRect b="0" l="0" r="0" t="0"/>
          <a:stretch/>
        </p:blipFill>
        <p:spPr>
          <a:xfrm>
            <a:off x="529389" y="224693"/>
            <a:ext cx="8085300" cy="5398200"/>
          </a:xfrm>
          <a:prstGeom prst="rect">
            <a:avLst/>
          </a:prstGeom>
          <a:solidFill>
            <a:srgbClr val="ECECEC"/>
          </a:solidFill>
          <a:ln cap="sq" cmpd="sng" w="9525">
            <a:solidFill>
              <a:srgbClr val="FFFFFF"/>
            </a:solidFill>
            <a:prstDash val="solid"/>
            <a:miter/>
            <a:headEnd len="med" w="med" type="none"/>
            <a:tailEnd len="med" w="med" type="none"/>
          </a:ln>
          <a:effectLst>
            <a:outerShdw blurRad="54999" rotWithShape="0" algn="tl" dir="5400000" dist="18000">
              <a:srgbClr val="000000">
                <a:alpha val="40000"/>
              </a:srgbClr>
            </a:outerShdw>
          </a:effectLst>
        </p:spPr>
      </p:pic>
      <p:sp>
        <p:nvSpPr>
          <p:cNvPr id="427" name="Shape 427"/>
          <p:cNvSpPr txBox="1"/>
          <p:nvPr/>
        </p:nvSpPr>
        <p:spPr>
          <a:xfrm>
            <a:off x="529389" y="5763425"/>
            <a:ext cx="8085300" cy="8925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2600">
                <a:solidFill>
                  <a:schemeClr val="lt1"/>
                </a:solidFill>
                <a:latin typeface="Times New Roman"/>
                <a:ea typeface="Times New Roman"/>
                <a:cs typeface="Times New Roman"/>
                <a:sym typeface="Times New Roman"/>
              </a:rPr>
              <a:t>Once trash enters the ocean it has the potential to stay there for a very long time.</a:t>
            </a:r>
          </a:p>
        </p:txBody>
      </p:sp>
      <p:sp>
        <p:nvSpPr>
          <p:cNvPr id="428" name="Shape 428"/>
          <p:cNvSpPr/>
          <p:nvPr/>
        </p:nvSpPr>
        <p:spPr>
          <a:xfrm>
            <a:off x="3416969" y="2771775"/>
            <a:ext cx="1299300" cy="1228800"/>
          </a:xfrm>
          <a:prstGeom prst="ellipse">
            <a:avLst/>
          </a:prstGeom>
          <a:noFill/>
          <a:ln cap="flat" cmpd="sng" w="76200">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29" name="Shape 429"/>
          <p:cNvSpPr/>
          <p:nvPr/>
        </p:nvSpPr>
        <p:spPr>
          <a:xfrm>
            <a:off x="4299283" y="3866146"/>
            <a:ext cx="1171200" cy="1107000"/>
          </a:xfrm>
          <a:prstGeom prst="ellipse">
            <a:avLst/>
          </a:prstGeom>
          <a:noFill/>
          <a:ln cap="flat" cmpd="sng" w="76200">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30" name="Shape 430"/>
          <p:cNvSpPr/>
          <p:nvPr/>
        </p:nvSpPr>
        <p:spPr>
          <a:xfrm>
            <a:off x="1941096" y="3184357"/>
            <a:ext cx="1363500" cy="1307400"/>
          </a:xfrm>
          <a:prstGeom prst="ellipse">
            <a:avLst/>
          </a:prstGeom>
          <a:noFill/>
          <a:ln cap="flat" cmpd="sng" w="76200">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31" name="Shape 431"/>
          <p:cNvSpPr/>
          <p:nvPr/>
        </p:nvSpPr>
        <p:spPr>
          <a:xfrm>
            <a:off x="834188" y="3882187"/>
            <a:ext cx="994499" cy="994500"/>
          </a:xfrm>
          <a:prstGeom prst="ellipse">
            <a:avLst/>
          </a:prstGeom>
          <a:noFill/>
          <a:ln cap="flat" cmpd="sng" w="76200">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6" name="Shape 436"/>
        <p:cNvGrpSpPr/>
        <p:nvPr/>
      </p:nvGrpSpPr>
      <p:grpSpPr>
        <a:xfrm>
          <a:off x="0" y="0"/>
          <a:ext cx="0" cy="0"/>
          <a:chOff x="0" y="0"/>
          <a:chExt cx="0" cy="0"/>
        </a:xfrm>
      </p:grpSpPr>
      <p:pic>
        <p:nvPicPr>
          <p:cNvPr descr="ContentSlide_blue" id="437" name="Shape 43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438" name="Shape 438"/>
          <p:cNvSpPr txBox="1"/>
          <p:nvPr>
            <p:ph type="title"/>
          </p:nvPr>
        </p:nvSpPr>
        <p:spPr>
          <a:xfrm>
            <a:off x="628650" y="266732"/>
            <a:ext cx="7886700" cy="9183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3400" u="none" cap="none" strike="noStrike">
                <a:solidFill>
                  <a:schemeClr val="lt1"/>
                </a:solidFill>
                <a:latin typeface="Times New Roman"/>
                <a:ea typeface="Times New Roman"/>
                <a:cs typeface="Times New Roman"/>
                <a:sym typeface="Times New Roman"/>
              </a:rPr>
              <a:t>What is the difference between a </a:t>
            </a:r>
            <a:r>
              <a:rPr b="0" i="0" lang="en" sz="3400" u="sng" cap="none" strike="noStrike">
                <a:solidFill>
                  <a:schemeClr val="lt1"/>
                </a:solidFill>
                <a:latin typeface="Times New Roman"/>
                <a:ea typeface="Times New Roman"/>
                <a:cs typeface="Times New Roman"/>
                <a:sym typeface="Times New Roman"/>
              </a:rPr>
              <a:t>macro</a:t>
            </a:r>
            <a:r>
              <a:rPr b="0" i="0" lang="en" sz="3400" u="none" cap="none" strike="noStrike">
                <a:solidFill>
                  <a:schemeClr val="lt1"/>
                </a:solidFill>
                <a:latin typeface="Times New Roman"/>
                <a:ea typeface="Times New Roman"/>
                <a:cs typeface="Times New Roman"/>
                <a:sym typeface="Times New Roman"/>
              </a:rPr>
              <a:t>plastic and a </a:t>
            </a:r>
            <a:r>
              <a:rPr b="0" i="0" lang="en" sz="3400" u="sng" cap="none" strike="noStrike">
                <a:solidFill>
                  <a:schemeClr val="lt1"/>
                </a:solidFill>
                <a:latin typeface="Times New Roman"/>
                <a:ea typeface="Times New Roman"/>
                <a:cs typeface="Times New Roman"/>
                <a:sym typeface="Times New Roman"/>
              </a:rPr>
              <a:t>micro</a:t>
            </a:r>
            <a:r>
              <a:rPr b="0" i="0" lang="en" sz="3400" u="none" cap="none" strike="noStrike">
                <a:solidFill>
                  <a:schemeClr val="lt1"/>
                </a:solidFill>
                <a:latin typeface="Times New Roman"/>
                <a:ea typeface="Times New Roman"/>
                <a:cs typeface="Times New Roman"/>
                <a:sym typeface="Times New Roman"/>
              </a:rPr>
              <a:t>plastic?</a:t>
            </a:r>
          </a:p>
        </p:txBody>
      </p:sp>
      <p:sp>
        <p:nvSpPr>
          <p:cNvPr id="439" name="Shape 439"/>
          <p:cNvSpPr txBox="1"/>
          <p:nvPr>
            <p:ph idx="1" type="body"/>
          </p:nvPr>
        </p:nvSpPr>
        <p:spPr>
          <a:xfrm>
            <a:off x="628650" y="1406276"/>
            <a:ext cx="3886200" cy="484500"/>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buClr>
                <a:schemeClr val="lt1"/>
              </a:buClr>
              <a:buSzPct val="25000"/>
              <a:buFont typeface="Arial"/>
              <a:buNone/>
            </a:pPr>
            <a:r>
              <a:rPr b="0" i="0" lang="en" sz="2800" u="none" cap="none" strike="noStrike">
                <a:solidFill>
                  <a:schemeClr val="lt1"/>
                </a:solidFill>
                <a:latin typeface="Times New Roman"/>
                <a:ea typeface="Times New Roman"/>
                <a:cs typeface="Times New Roman"/>
                <a:sym typeface="Times New Roman"/>
              </a:rPr>
              <a:t>What is a macroplastic?</a:t>
            </a:r>
          </a:p>
        </p:txBody>
      </p:sp>
      <p:sp>
        <p:nvSpPr>
          <p:cNvPr id="440" name="Shape 440"/>
          <p:cNvSpPr txBox="1"/>
          <p:nvPr>
            <p:ph idx="2" type="body"/>
          </p:nvPr>
        </p:nvSpPr>
        <p:spPr>
          <a:xfrm>
            <a:off x="4629150" y="1406276"/>
            <a:ext cx="3886200" cy="484500"/>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buClr>
                <a:schemeClr val="lt1"/>
              </a:buClr>
              <a:buSzPct val="25000"/>
              <a:buFont typeface="Arial"/>
              <a:buNone/>
            </a:pPr>
            <a:r>
              <a:rPr b="0" i="0" lang="en" sz="2800" u="none" cap="none" strike="noStrike">
                <a:solidFill>
                  <a:schemeClr val="lt1"/>
                </a:solidFill>
                <a:latin typeface="Times New Roman"/>
                <a:ea typeface="Times New Roman"/>
                <a:cs typeface="Times New Roman"/>
                <a:sym typeface="Times New Roman"/>
              </a:rPr>
              <a:t>What is a microplastic?</a:t>
            </a:r>
          </a:p>
        </p:txBody>
      </p:sp>
      <p:sp>
        <p:nvSpPr>
          <p:cNvPr id="441" name="Shape 441"/>
          <p:cNvSpPr/>
          <p:nvPr/>
        </p:nvSpPr>
        <p:spPr>
          <a:xfrm>
            <a:off x="628650" y="1283369"/>
            <a:ext cx="3886200" cy="4973100"/>
          </a:xfrm>
          <a:prstGeom prst="rect">
            <a:avLst/>
          </a:prstGeom>
          <a:noFill/>
          <a:ln cap="flat" cmpd="sng" w="12700">
            <a:solidFill>
              <a:srgbClr val="2ABED8"/>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42" name="Shape 442"/>
          <p:cNvSpPr/>
          <p:nvPr/>
        </p:nvSpPr>
        <p:spPr>
          <a:xfrm>
            <a:off x="4631155" y="1283369"/>
            <a:ext cx="3886200" cy="4973100"/>
          </a:xfrm>
          <a:prstGeom prst="rect">
            <a:avLst/>
          </a:prstGeom>
          <a:noFill/>
          <a:ln cap="flat" cmpd="sng" w="12700">
            <a:solidFill>
              <a:srgbClr val="2ABED8"/>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43" name="Shape 443"/>
          <p:cNvSpPr txBox="1"/>
          <p:nvPr/>
        </p:nvSpPr>
        <p:spPr>
          <a:xfrm>
            <a:off x="863266" y="5621973"/>
            <a:ext cx="3417000" cy="5541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1800">
                <a:solidFill>
                  <a:schemeClr val="lt1"/>
                </a:solidFill>
                <a:latin typeface="Times New Roman"/>
                <a:ea typeface="Times New Roman"/>
                <a:cs typeface="Times New Roman"/>
                <a:sym typeface="Times New Roman"/>
              </a:rPr>
              <a:t>Large piece of plastic </a:t>
            </a:r>
            <a:r>
              <a:rPr lang="en" sz="1800">
                <a:solidFill>
                  <a:schemeClr val="lt1"/>
                </a:solidFill>
                <a:latin typeface="Times New Roman"/>
                <a:ea typeface="Times New Roman"/>
                <a:cs typeface="Times New Roman"/>
                <a:sym typeface="Times New Roman"/>
              </a:rPr>
              <a:t>– </a:t>
            </a:r>
          </a:p>
          <a:p>
            <a:pPr indent="0" lvl="0" marL="0" marR="0" rtl="0" algn="ctr">
              <a:spcBef>
                <a:spcPts val="0"/>
              </a:spcBef>
              <a:buSzPct val="25000"/>
              <a:buNone/>
            </a:pPr>
            <a:r>
              <a:rPr lang="en" sz="1200">
                <a:solidFill>
                  <a:schemeClr val="lt1"/>
                </a:solidFill>
                <a:latin typeface="Times New Roman"/>
                <a:ea typeface="Times New Roman"/>
                <a:cs typeface="Times New Roman"/>
                <a:sym typeface="Times New Roman"/>
              </a:rPr>
              <a:t>measuring greater than 5 mm in diameter</a:t>
            </a:r>
          </a:p>
        </p:txBody>
      </p:sp>
      <p:sp>
        <p:nvSpPr>
          <p:cNvPr id="444" name="Shape 444"/>
          <p:cNvSpPr txBox="1"/>
          <p:nvPr/>
        </p:nvSpPr>
        <p:spPr>
          <a:xfrm>
            <a:off x="4832744" y="5615864"/>
            <a:ext cx="3545399" cy="8310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1800">
                <a:solidFill>
                  <a:schemeClr val="lt1"/>
                </a:solidFill>
                <a:latin typeface="Times New Roman"/>
                <a:ea typeface="Times New Roman"/>
                <a:cs typeface="Times New Roman"/>
                <a:sym typeface="Times New Roman"/>
              </a:rPr>
              <a:t>Small piece of plastic </a:t>
            </a:r>
            <a:r>
              <a:rPr lang="en" sz="1800">
                <a:solidFill>
                  <a:schemeClr val="lt1"/>
                </a:solidFill>
                <a:latin typeface="Times New Roman"/>
                <a:ea typeface="Times New Roman"/>
                <a:cs typeface="Times New Roman"/>
                <a:sym typeface="Times New Roman"/>
              </a:rPr>
              <a:t>– </a:t>
            </a:r>
          </a:p>
          <a:p>
            <a:pPr indent="0" lvl="0" marL="0" marR="0" rtl="0" algn="ctr">
              <a:spcBef>
                <a:spcPts val="0"/>
              </a:spcBef>
              <a:buSzPct val="25000"/>
              <a:buNone/>
            </a:pPr>
            <a:r>
              <a:rPr lang="en" sz="1200">
                <a:solidFill>
                  <a:schemeClr val="lt1"/>
                </a:solidFill>
                <a:latin typeface="Times New Roman"/>
                <a:ea typeface="Times New Roman"/>
                <a:cs typeface="Times New Roman"/>
                <a:sym typeface="Times New Roman"/>
              </a:rPr>
              <a:t>measuring less than 5 mm in diameter</a:t>
            </a:r>
          </a:p>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445" name="Shape 445"/>
          <p:cNvPicPr preferRelativeResize="0"/>
          <p:nvPr/>
        </p:nvPicPr>
        <p:blipFill rotWithShape="1">
          <a:blip r:embed="rId4">
            <a:alphaModFix/>
          </a:blip>
          <a:srcRect b="0" l="0" r="0" t="0"/>
          <a:stretch/>
        </p:blipFill>
        <p:spPr>
          <a:xfrm>
            <a:off x="759227" y="1963924"/>
            <a:ext cx="3641100" cy="3657600"/>
          </a:xfrm>
          <a:prstGeom prst="rect">
            <a:avLst/>
          </a:prstGeom>
          <a:noFill/>
          <a:ln>
            <a:noFill/>
          </a:ln>
        </p:spPr>
      </p:pic>
      <p:sp>
        <p:nvSpPr>
          <p:cNvPr id="446" name="Shape 446"/>
          <p:cNvSpPr txBox="1"/>
          <p:nvPr/>
        </p:nvSpPr>
        <p:spPr>
          <a:xfrm rot="5400000">
            <a:off x="2431587" y="3643217"/>
            <a:ext cx="36810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https://upload.wikimedia.org/wikipedia/commons/a/a7/Plastic_pollution_083.jpg</a:t>
            </a:r>
          </a:p>
        </p:txBody>
      </p:sp>
      <p:pic>
        <p:nvPicPr>
          <p:cNvPr id="447" name="Shape 447"/>
          <p:cNvPicPr preferRelativeResize="0"/>
          <p:nvPr/>
        </p:nvPicPr>
        <p:blipFill rotWithShape="1">
          <a:blip r:embed="rId5">
            <a:alphaModFix/>
          </a:blip>
          <a:srcRect b="0" l="0" r="0" t="0"/>
          <a:stretch/>
        </p:blipFill>
        <p:spPr>
          <a:xfrm>
            <a:off x="4749475" y="1942225"/>
            <a:ext cx="3641100" cy="3657600"/>
          </a:xfrm>
          <a:prstGeom prst="rect">
            <a:avLst/>
          </a:prstGeom>
          <a:noFill/>
          <a:ln>
            <a:noFill/>
          </a:ln>
        </p:spPr>
      </p:pic>
      <p:sp>
        <p:nvSpPr>
          <p:cNvPr id="448" name="Shape 448"/>
          <p:cNvSpPr txBox="1"/>
          <p:nvPr/>
        </p:nvSpPr>
        <p:spPr>
          <a:xfrm rot="5400000">
            <a:off x="6441460" y="3643157"/>
            <a:ext cx="36576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http://cdn.phys.org/newman/gfx/news/hires/2013/microplastic.jpg</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2" name="Shape 452"/>
        <p:cNvGrpSpPr/>
        <p:nvPr/>
      </p:nvGrpSpPr>
      <p:grpSpPr>
        <a:xfrm>
          <a:off x="0" y="0"/>
          <a:ext cx="0" cy="0"/>
          <a:chOff x="0" y="0"/>
          <a:chExt cx="0" cy="0"/>
        </a:xfrm>
      </p:grpSpPr>
      <p:sp>
        <p:nvSpPr>
          <p:cNvPr id="453" name="Shape 453"/>
          <p:cNvSpPr/>
          <p:nvPr/>
        </p:nvSpPr>
        <p:spPr>
          <a:xfrm>
            <a:off x="0" y="0"/>
            <a:ext cx="9144000" cy="6858000"/>
          </a:xfrm>
          <a:prstGeom prst="rect">
            <a:avLst/>
          </a:prstGeom>
          <a:solidFill>
            <a:srgbClr val="00538D"/>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sp>
        <p:nvSpPr>
          <p:cNvPr id="454" name="Shape 454"/>
          <p:cNvSpPr txBox="1"/>
          <p:nvPr>
            <p:ph type="title"/>
          </p:nvPr>
        </p:nvSpPr>
        <p:spPr>
          <a:xfrm>
            <a:off x="224587" y="293532"/>
            <a:ext cx="8694900" cy="9138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3200" u="none" cap="none" strike="noStrike">
                <a:solidFill>
                  <a:schemeClr val="lt1"/>
                </a:solidFill>
                <a:latin typeface="Times New Roman"/>
                <a:ea typeface="Times New Roman"/>
                <a:cs typeface="Times New Roman"/>
                <a:sym typeface="Times New Roman"/>
              </a:rPr>
              <a:t>The Issue with large pieces of plastic: </a:t>
            </a:r>
            <a:br>
              <a:rPr b="0" i="0" lang="en" sz="3200" u="none" cap="none" strike="noStrike">
                <a:solidFill>
                  <a:schemeClr val="lt1"/>
                </a:solidFill>
                <a:latin typeface="Times New Roman"/>
                <a:ea typeface="Times New Roman"/>
                <a:cs typeface="Times New Roman"/>
                <a:sym typeface="Times New Roman"/>
              </a:rPr>
            </a:br>
            <a:r>
              <a:rPr b="1" i="0" lang="en" sz="3200" u="none" cap="none" strike="noStrike">
                <a:solidFill>
                  <a:schemeClr val="lt1"/>
                </a:solidFill>
                <a:latin typeface="Times New Roman"/>
                <a:ea typeface="Times New Roman"/>
                <a:cs typeface="Times New Roman"/>
                <a:sym typeface="Times New Roman"/>
              </a:rPr>
              <a:t>Plastic Entanglement</a:t>
            </a:r>
          </a:p>
        </p:txBody>
      </p:sp>
      <p:pic>
        <p:nvPicPr>
          <p:cNvPr id="455" name="Shape 455"/>
          <p:cNvPicPr preferRelativeResize="0"/>
          <p:nvPr/>
        </p:nvPicPr>
        <p:blipFill rotWithShape="1">
          <a:blip r:embed="rId3">
            <a:alphaModFix/>
          </a:blip>
          <a:srcRect b="0" l="13970" r="9544" t="13567"/>
          <a:stretch/>
        </p:blipFill>
        <p:spPr>
          <a:xfrm>
            <a:off x="6536957" y="1352625"/>
            <a:ext cx="2367900" cy="4260900"/>
          </a:xfrm>
          <a:prstGeom prst="rect">
            <a:avLst/>
          </a:prstGeom>
          <a:noFill/>
          <a:ln>
            <a:noFill/>
          </a:ln>
        </p:spPr>
      </p:pic>
      <p:sp>
        <p:nvSpPr>
          <p:cNvPr id="456" name="Shape 456"/>
          <p:cNvSpPr txBox="1"/>
          <p:nvPr/>
        </p:nvSpPr>
        <p:spPr>
          <a:xfrm rot="5400000">
            <a:off x="6889213" y="3265375"/>
            <a:ext cx="41469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https://s-media-cache-ak0.pinimg.com/564x/29/89/18/298918b975d5243fbe3307590271168a.jpg</a:t>
            </a:r>
          </a:p>
        </p:txBody>
      </p:sp>
      <p:pic>
        <p:nvPicPr>
          <p:cNvPr id="457" name="Shape 457"/>
          <p:cNvPicPr preferRelativeResize="0"/>
          <p:nvPr/>
        </p:nvPicPr>
        <p:blipFill rotWithShape="1">
          <a:blip r:embed="rId4">
            <a:alphaModFix/>
          </a:blip>
          <a:srcRect b="0" l="0" r="0" t="0"/>
          <a:stretch/>
        </p:blipFill>
        <p:spPr>
          <a:xfrm>
            <a:off x="3496032" y="1352625"/>
            <a:ext cx="2964600" cy="1791000"/>
          </a:xfrm>
          <a:prstGeom prst="rect">
            <a:avLst/>
          </a:prstGeom>
          <a:noFill/>
          <a:ln>
            <a:noFill/>
          </a:ln>
        </p:spPr>
      </p:pic>
      <p:sp>
        <p:nvSpPr>
          <p:cNvPr id="458" name="Shape 458"/>
          <p:cNvSpPr txBox="1"/>
          <p:nvPr/>
        </p:nvSpPr>
        <p:spPr>
          <a:xfrm>
            <a:off x="3440142" y="2989993"/>
            <a:ext cx="29646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https://www.emaze.com/@AFLWQQT/Plastic</a:t>
            </a:r>
          </a:p>
        </p:txBody>
      </p:sp>
      <p:pic>
        <p:nvPicPr>
          <p:cNvPr id="459" name="Shape 459"/>
          <p:cNvPicPr preferRelativeResize="0"/>
          <p:nvPr/>
        </p:nvPicPr>
        <p:blipFill rotWithShape="1">
          <a:blip r:embed="rId5">
            <a:alphaModFix/>
          </a:blip>
          <a:srcRect b="0" l="1092" r="3026" t="0"/>
          <a:stretch/>
        </p:blipFill>
        <p:spPr>
          <a:xfrm>
            <a:off x="3501407" y="3247968"/>
            <a:ext cx="2968500" cy="2353500"/>
          </a:xfrm>
          <a:prstGeom prst="rect">
            <a:avLst/>
          </a:prstGeom>
          <a:noFill/>
          <a:ln>
            <a:noFill/>
          </a:ln>
        </p:spPr>
      </p:pic>
      <p:sp>
        <p:nvSpPr>
          <p:cNvPr id="460" name="Shape 460"/>
          <p:cNvSpPr txBox="1"/>
          <p:nvPr/>
        </p:nvSpPr>
        <p:spPr>
          <a:xfrm>
            <a:off x="3479996" y="5300983"/>
            <a:ext cx="2996700" cy="276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http://plasticsbiology.weebly.com/uploads/4/7/7/9/47792045/6819470_orig.jpg</a:t>
            </a:r>
          </a:p>
        </p:txBody>
      </p:sp>
      <p:pic>
        <p:nvPicPr>
          <p:cNvPr id="461" name="Shape 461"/>
          <p:cNvPicPr preferRelativeResize="0"/>
          <p:nvPr/>
        </p:nvPicPr>
        <p:blipFill rotWithShape="1">
          <a:blip r:embed="rId6">
            <a:alphaModFix/>
          </a:blip>
          <a:srcRect b="0" l="0" r="0" t="0"/>
          <a:stretch/>
        </p:blipFill>
        <p:spPr>
          <a:xfrm>
            <a:off x="168175" y="1353350"/>
            <a:ext cx="3238800" cy="2173500"/>
          </a:xfrm>
          <a:prstGeom prst="rect">
            <a:avLst/>
          </a:prstGeom>
          <a:noFill/>
          <a:ln>
            <a:noFill/>
          </a:ln>
        </p:spPr>
      </p:pic>
      <p:sp>
        <p:nvSpPr>
          <p:cNvPr id="462" name="Shape 462"/>
          <p:cNvSpPr txBox="1"/>
          <p:nvPr/>
        </p:nvSpPr>
        <p:spPr>
          <a:xfrm>
            <a:off x="130283" y="1353350"/>
            <a:ext cx="3422700" cy="276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http://theamericanenergynews.com/wp-content/uploads/2016/01/capodogliocoda252bsub-albertodarioromeo.jpg</a:t>
            </a:r>
          </a:p>
        </p:txBody>
      </p:sp>
      <p:pic>
        <p:nvPicPr>
          <p:cNvPr id="463" name="Shape 463"/>
          <p:cNvPicPr preferRelativeResize="0"/>
          <p:nvPr/>
        </p:nvPicPr>
        <p:blipFill rotWithShape="1">
          <a:blip r:embed="rId7">
            <a:alphaModFix/>
          </a:blip>
          <a:srcRect b="0" l="0" r="0" t="0"/>
          <a:stretch/>
        </p:blipFill>
        <p:spPr>
          <a:xfrm>
            <a:off x="180926" y="3595941"/>
            <a:ext cx="3238799" cy="2017800"/>
          </a:xfrm>
          <a:prstGeom prst="rect">
            <a:avLst/>
          </a:prstGeom>
          <a:noFill/>
          <a:ln>
            <a:noFill/>
          </a:ln>
        </p:spPr>
      </p:pic>
      <p:sp>
        <p:nvSpPr>
          <p:cNvPr id="464" name="Shape 464"/>
          <p:cNvSpPr txBox="1"/>
          <p:nvPr/>
        </p:nvSpPr>
        <p:spPr>
          <a:xfrm rot="5400000">
            <a:off x="2337150" y="4532117"/>
            <a:ext cx="21153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http://www.b-e-a-c-h.org/marine_debris.html</a:t>
            </a:r>
          </a:p>
        </p:txBody>
      </p:sp>
      <p:sp>
        <p:nvSpPr>
          <p:cNvPr id="465" name="Shape 465"/>
          <p:cNvSpPr txBox="1"/>
          <p:nvPr/>
        </p:nvSpPr>
        <p:spPr>
          <a:xfrm>
            <a:off x="130283" y="5847387"/>
            <a:ext cx="8701800" cy="7695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200">
                <a:solidFill>
                  <a:schemeClr val="lt1"/>
                </a:solidFill>
                <a:latin typeface="Times New Roman"/>
                <a:ea typeface="Times New Roman"/>
                <a:cs typeface="Times New Roman"/>
                <a:sym typeface="Times New Roman"/>
              </a:rPr>
              <a:t>Marine animals often get tangled up in macroplastic litter – making it difficult for them to move or eat. Plastic entanglement can be </a:t>
            </a:r>
            <a:r>
              <a:rPr lang="en" sz="2200" u="sng">
                <a:solidFill>
                  <a:schemeClr val="lt1"/>
                </a:solidFill>
                <a:latin typeface="Times New Roman"/>
                <a:ea typeface="Times New Roman"/>
                <a:cs typeface="Times New Roman"/>
                <a:sym typeface="Times New Roman"/>
              </a:rPr>
              <a:t>deadly</a:t>
            </a:r>
            <a:r>
              <a:rPr lang="en" sz="2200">
                <a:solidFill>
                  <a:schemeClr val="lt1"/>
                </a:solidFill>
                <a:latin typeface="Times New Roman"/>
                <a:ea typeface="Times New Roman"/>
                <a:cs typeface="Times New Roman"/>
                <a:sym typeface="Times New Roman"/>
              </a:rPr>
              <a:t>. </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9" name="Shape 469"/>
        <p:cNvGrpSpPr/>
        <p:nvPr/>
      </p:nvGrpSpPr>
      <p:grpSpPr>
        <a:xfrm>
          <a:off x="0" y="0"/>
          <a:ext cx="0" cy="0"/>
          <a:chOff x="0" y="0"/>
          <a:chExt cx="0" cy="0"/>
        </a:xfrm>
      </p:grpSpPr>
      <p:pic>
        <p:nvPicPr>
          <p:cNvPr descr="TransitionSlide_Teal" id="470" name="Shape 470"/>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471" name="Shape 471"/>
          <p:cNvSpPr txBox="1"/>
          <p:nvPr>
            <p:ph type="title"/>
          </p:nvPr>
        </p:nvSpPr>
        <p:spPr>
          <a:xfrm>
            <a:off x="628650" y="265114"/>
            <a:ext cx="7886700" cy="7350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4400" u="none" cap="none" strike="noStrike">
                <a:solidFill>
                  <a:schemeClr val="lt1"/>
                </a:solidFill>
                <a:latin typeface="Times New Roman"/>
                <a:ea typeface="Times New Roman"/>
                <a:cs typeface="Times New Roman"/>
                <a:sym typeface="Times New Roman"/>
              </a:rPr>
              <a:t>Plastic Ingestion</a:t>
            </a:r>
          </a:p>
        </p:txBody>
      </p:sp>
      <p:pic>
        <p:nvPicPr>
          <p:cNvPr id="472" name="Shape 472"/>
          <p:cNvPicPr preferRelativeResize="0"/>
          <p:nvPr/>
        </p:nvPicPr>
        <p:blipFill rotWithShape="1">
          <a:blip r:embed="rId4">
            <a:alphaModFix/>
          </a:blip>
          <a:srcRect b="0" l="0" r="31403" t="0"/>
          <a:stretch/>
        </p:blipFill>
        <p:spPr>
          <a:xfrm>
            <a:off x="314323" y="1000126"/>
            <a:ext cx="3514800" cy="2643299"/>
          </a:xfrm>
          <a:prstGeom prst="rect">
            <a:avLst/>
          </a:prstGeom>
          <a:noFill/>
          <a:ln>
            <a:noFill/>
          </a:ln>
        </p:spPr>
      </p:pic>
      <p:sp>
        <p:nvSpPr>
          <p:cNvPr id="473" name="Shape 473"/>
          <p:cNvSpPr txBox="1"/>
          <p:nvPr/>
        </p:nvSpPr>
        <p:spPr>
          <a:xfrm>
            <a:off x="257172" y="3366314"/>
            <a:ext cx="3514800" cy="276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http://ichef.bbci.co.uk/news/1024/cpsprodpb/FF37/production/_85853356_plasticshukmanplankton2.jpg</a:t>
            </a:r>
          </a:p>
        </p:txBody>
      </p:sp>
      <p:pic>
        <p:nvPicPr>
          <p:cNvPr id="474" name="Shape 474"/>
          <p:cNvPicPr preferRelativeResize="0"/>
          <p:nvPr/>
        </p:nvPicPr>
        <p:blipFill rotWithShape="1">
          <a:blip r:embed="rId5">
            <a:alphaModFix/>
          </a:blip>
          <a:srcRect b="0" l="0" r="0" t="0"/>
          <a:stretch/>
        </p:blipFill>
        <p:spPr>
          <a:xfrm>
            <a:off x="3929062" y="1000421"/>
            <a:ext cx="4900500" cy="3457200"/>
          </a:xfrm>
          <a:prstGeom prst="rect">
            <a:avLst/>
          </a:prstGeom>
          <a:noFill/>
          <a:ln>
            <a:noFill/>
          </a:ln>
        </p:spPr>
      </p:pic>
      <p:pic>
        <p:nvPicPr>
          <p:cNvPr id="475" name="Shape 475"/>
          <p:cNvPicPr preferRelativeResize="0"/>
          <p:nvPr/>
        </p:nvPicPr>
        <p:blipFill rotWithShape="1">
          <a:blip r:embed="rId6">
            <a:alphaModFix/>
          </a:blip>
          <a:srcRect b="0" l="0" r="0" t="0"/>
          <a:stretch/>
        </p:blipFill>
        <p:spPr>
          <a:xfrm>
            <a:off x="314323" y="3751558"/>
            <a:ext cx="3514800" cy="2763600"/>
          </a:xfrm>
          <a:prstGeom prst="rect">
            <a:avLst/>
          </a:prstGeom>
          <a:noFill/>
          <a:ln>
            <a:noFill/>
          </a:ln>
        </p:spPr>
      </p:pic>
      <p:sp>
        <p:nvSpPr>
          <p:cNvPr id="476" name="Shape 476"/>
          <p:cNvSpPr txBox="1"/>
          <p:nvPr/>
        </p:nvSpPr>
        <p:spPr>
          <a:xfrm>
            <a:off x="257172" y="6238101"/>
            <a:ext cx="3000300" cy="276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http://bioplasticintheocean.weebly.com/uploads/2/6/0/2/26021694/5974089_orig.jpg</a:t>
            </a:r>
          </a:p>
        </p:txBody>
      </p:sp>
      <p:sp>
        <p:nvSpPr>
          <p:cNvPr id="477" name="Shape 477"/>
          <p:cNvSpPr txBox="1"/>
          <p:nvPr/>
        </p:nvSpPr>
        <p:spPr>
          <a:xfrm>
            <a:off x="3829050" y="4514551"/>
            <a:ext cx="5129100" cy="20004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700">
                <a:solidFill>
                  <a:schemeClr val="lt1"/>
                </a:solidFill>
                <a:latin typeface="Times New Roman"/>
                <a:ea typeface="Times New Roman"/>
                <a:cs typeface="Times New Roman"/>
                <a:sym typeface="Times New Roman"/>
              </a:rPr>
              <a:t>Animals often mistake plastic litter for their natural food source – such as </a:t>
            </a:r>
            <a:r>
              <a:rPr i="1" lang="en" sz="1700">
                <a:solidFill>
                  <a:schemeClr val="lt1"/>
                </a:solidFill>
                <a:latin typeface="Times New Roman"/>
                <a:ea typeface="Times New Roman"/>
                <a:cs typeface="Times New Roman"/>
                <a:sym typeface="Times New Roman"/>
              </a:rPr>
              <a:t>jellyfish</a:t>
            </a:r>
            <a:r>
              <a:rPr lang="en" sz="1700">
                <a:solidFill>
                  <a:schemeClr val="lt1"/>
                </a:solidFill>
                <a:latin typeface="Times New Roman"/>
                <a:ea typeface="Times New Roman"/>
                <a:cs typeface="Times New Roman"/>
                <a:sym typeface="Times New Roman"/>
              </a:rPr>
              <a:t>, </a:t>
            </a:r>
            <a:r>
              <a:rPr i="1" lang="en" sz="1700">
                <a:solidFill>
                  <a:schemeClr val="lt1"/>
                </a:solidFill>
                <a:latin typeface="Times New Roman"/>
                <a:ea typeface="Times New Roman"/>
                <a:cs typeface="Times New Roman"/>
                <a:sym typeface="Times New Roman"/>
              </a:rPr>
              <a:t>small fish</a:t>
            </a:r>
            <a:r>
              <a:rPr lang="en" sz="1700">
                <a:solidFill>
                  <a:schemeClr val="lt1"/>
                </a:solidFill>
                <a:latin typeface="Times New Roman"/>
                <a:ea typeface="Times New Roman"/>
                <a:cs typeface="Times New Roman"/>
                <a:sym typeface="Times New Roman"/>
              </a:rPr>
              <a:t>, or </a:t>
            </a:r>
            <a:r>
              <a:rPr i="1" lang="en" sz="1700">
                <a:solidFill>
                  <a:schemeClr val="lt1"/>
                </a:solidFill>
                <a:latin typeface="Times New Roman"/>
                <a:ea typeface="Times New Roman"/>
                <a:cs typeface="Times New Roman"/>
                <a:sym typeface="Times New Roman"/>
              </a:rPr>
              <a:t>krill</a:t>
            </a:r>
            <a:r>
              <a:rPr lang="en" sz="1700">
                <a:solidFill>
                  <a:schemeClr val="lt1"/>
                </a:solidFill>
                <a:latin typeface="Times New Roman"/>
                <a:ea typeface="Times New Roman"/>
                <a:cs typeface="Times New Roman"/>
                <a:sym typeface="Times New Roman"/>
              </a:rPr>
              <a:t>. Organisms as small as plankton have been known to ingest plastic litter. </a:t>
            </a:r>
          </a:p>
          <a:p>
            <a:pPr indent="0" lvl="0" marL="0" marR="0" rtl="0" algn="ctr">
              <a:spcBef>
                <a:spcPts val="0"/>
              </a:spcBef>
              <a:buNone/>
            </a:pPr>
            <a:r>
              <a:t/>
            </a:r>
            <a:endParaRPr sz="800">
              <a:solidFill>
                <a:schemeClr val="lt1"/>
              </a:solidFill>
              <a:latin typeface="Times New Roman"/>
              <a:ea typeface="Times New Roman"/>
              <a:cs typeface="Times New Roman"/>
              <a:sym typeface="Times New Roman"/>
            </a:endParaRPr>
          </a:p>
          <a:p>
            <a:pPr indent="0" lvl="0" marL="0" marR="0" rtl="0" algn="ctr">
              <a:spcBef>
                <a:spcPts val="0"/>
              </a:spcBef>
              <a:buSzPct val="25000"/>
              <a:buNone/>
            </a:pPr>
            <a:r>
              <a:rPr lang="en" sz="1600">
                <a:solidFill>
                  <a:schemeClr val="lt1"/>
                </a:solidFill>
                <a:latin typeface="Times New Roman"/>
                <a:ea typeface="Times New Roman"/>
                <a:cs typeface="Times New Roman"/>
                <a:sym typeface="Times New Roman"/>
              </a:rPr>
              <a:t>Once in their stomachs, plastic pieces can build up and cause blockages – making it hard for the animal to digest its food. </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1" name="Shape 481"/>
        <p:cNvGrpSpPr/>
        <p:nvPr/>
      </p:nvGrpSpPr>
      <p:grpSpPr>
        <a:xfrm>
          <a:off x="0" y="0"/>
          <a:ext cx="0" cy="0"/>
          <a:chOff x="0" y="0"/>
          <a:chExt cx="0" cy="0"/>
        </a:xfrm>
      </p:grpSpPr>
      <p:pic>
        <p:nvPicPr>
          <p:cNvPr descr="ContentSlide_blue" id="482" name="Shape 48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483" name="Shape 483"/>
          <p:cNvSpPr txBox="1"/>
          <p:nvPr>
            <p:ph type="title"/>
          </p:nvPr>
        </p:nvSpPr>
        <p:spPr>
          <a:xfrm>
            <a:off x="392906" y="310862"/>
            <a:ext cx="8358300" cy="7482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3600" u="none" cap="none" strike="noStrike">
                <a:solidFill>
                  <a:schemeClr val="lt1"/>
                </a:solidFill>
                <a:latin typeface="Times New Roman"/>
                <a:ea typeface="Times New Roman"/>
                <a:cs typeface="Times New Roman"/>
                <a:sym typeface="Times New Roman"/>
              </a:rPr>
              <a:t>How can plastic ingestion harm humans?</a:t>
            </a:r>
            <a:br>
              <a:rPr b="0" i="0" lang="en" sz="3600" u="none" cap="none" strike="noStrike">
                <a:solidFill>
                  <a:schemeClr val="lt1"/>
                </a:solidFill>
                <a:latin typeface="Times New Roman"/>
                <a:ea typeface="Times New Roman"/>
                <a:cs typeface="Times New Roman"/>
                <a:sym typeface="Times New Roman"/>
              </a:rPr>
            </a:br>
            <a:r>
              <a:rPr b="0" i="1" lang="en" sz="2800" u="none" cap="none" strike="noStrike">
                <a:solidFill>
                  <a:srgbClr val="2ABED8"/>
                </a:solidFill>
                <a:latin typeface="Times New Roman"/>
                <a:ea typeface="Times New Roman"/>
                <a:cs typeface="Times New Roman"/>
                <a:sym typeface="Times New Roman"/>
              </a:rPr>
              <a:t>Toxins, from plastic factory to fork</a:t>
            </a:r>
          </a:p>
        </p:txBody>
      </p:sp>
      <p:grpSp>
        <p:nvGrpSpPr>
          <p:cNvPr id="484" name="Shape 484"/>
          <p:cNvGrpSpPr/>
          <p:nvPr/>
        </p:nvGrpSpPr>
        <p:grpSpPr>
          <a:xfrm>
            <a:off x="550068" y="1282700"/>
            <a:ext cx="8255238" cy="5171724"/>
            <a:chOff x="0" y="0"/>
            <a:chExt cx="8255238" cy="5171724"/>
          </a:xfrm>
        </p:grpSpPr>
        <p:sp>
          <p:nvSpPr>
            <p:cNvPr id="485" name="Shape 485"/>
            <p:cNvSpPr/>
            <p:nvPr/>
          </p:nvSpPr>
          <p:spPr>
            <a:xfrm>
              <a:off x="896632" y="202889"/>
              <a:ext cx="6667382" cy="4968835"/>
            </a:xfrm>
            <a:custGeom>
              <a:pathLst>
                <a:path extrusionOk="0" h="120000" w="120000">
                  <a:moveTo>
                    <a:pt x="69667" y="4389"/>
                  </a:moveTo>
                  <a:lnTo>
                    <a:pt x="69667" y="4389"/>
                  </a:lnTo>
                  <a:cubicBezTo>
                    <a:pt x="97864" y="9136"/>
                    <a:pt x="118191" y="33613"/>
                    <a:pt x="117302" y="61752"/>
                  </a:cubicBezTo>
                  <a:cubicBezTo>
                    <a:pt x="116414" y="89890"/>
                    <a:pt x="94582" y="113078"/>
                    <a:pt x="66140" y="116093"/>
                  </a:cubicBezTo>
                  <a:cubicBezTo>
                    <a:pt x="37697" y="119108"/>
                    <a:pt x="11348" y="101028"/>
                    <a:pt x="4390" y="73721"/>
                  </a:cubicBezTo>
                  <a:cubicBezTo>
                    <a:pt x="-2566" y="46414"/>
                    <a:pt x="11996" y="18239"/>
                    <a:pt x="38520" y="7691"/>
                  </a:cubicBezTo>
                  <a:lnTo>
                    <a:pt x="37452" y="4420"/>
                  </a:lnTo>
                  <a:lnTo>
                    <a:pt x="43476" y="9374"/>
                  </a:lnTo>
                  <a:lnTo>
                    <a:pt x="41583" y="17076"/>
                  </a:lnTo>
                  <a:lnTo>
                    <a:pt x="40516" y="13806"/>
                  </a:lnTo>
                  <a:lnTo>
                    <a:pt x="40516" y="13806"/>
                  </a:lnTo>
                  <a:cubicBezTo>
                    <a:pt x="16218" y="23060"/>
                    <a:pt x="2842" y="47938"/>
                    <a:pt x="9190" y="72069"/>
                  </a:cubicBezTo>
                  <a:cubicBezTo>
                    <a:pt x="15539" y="96199"/>
                    <a:pt x="39662" y="112170"/>
                    <a:pt x="65683" y="109471"/>
                  </a:cubicBezTo>
                  <a:cubicBezTo>
                    <a:pt x="91705" y="106771"/>
                    <a:pt x="111633" y="86230"/>
                    <a:pt x="112352" y="61367"/>
                  </a:cubicBezTo>
                  <a:cubicBezTo>
                    <a:pt x="113072" y="36503"/>
                    <a:pt x="94361" y="14953"/>
                    <a:pt x="68535" y="10900"/>
                  </a:cubicBezTo>
                  <a:close/>
                </a:path>
              </a:pathLst>
            </a:custGeom>
            <a:solidFill>
              <a:srgbClr val="2ABED8"/>
            </a:solidFill>
            <a:ln>
              <a:noFill/>
            </a:ln>
          </p:spPr>
          <p:txBody>
            <a:bodyPr anchorCtr="0" anchor="ctr" bIns="91425" lIns="91425" rIns="91425" tIns="91425">
              <a:noAutofit/>
            </a:bodyPr>
            <a:lstStyle/>
            <a:p>
              <a:pPr lvl="0">
                <a:spcBef>
                  <a:spcPts val="0"/>
                </a:spcBef>
                <a:buNone/>
              </a:pPr>
              <a:r>
                <a:t/>
              </a:r>
              <a:endParaRPr/>
            </a:p>
          </p:txBody>
        </p:sp>
        <p:sp>
          <p:nvSpPr>
            <p:cNvPr id="486" name="Shape 486"/>
            <p:cNvSpPr/>
            <p:nvPr/>
          </p:nvSpPr>
          <p:spPr>
            <a:xfrm>
              <a:off x="3354708" y="0"/>
              <a:ext cx="1618660" cy="965831"/>
            </a:xfrm>
            <a:prstGeom prst="roundRect">
              <a:avLst>
                <a:gd fmla="val 16667" name="adj"/>
              </a:avLst>
            </a:prstGeom>
            <a:solidFill>
              <a:srgbClr val="2ABED8"/>
            </a:solidFill>
            <a:ln>
              <a:noFill/>
            </a:ln>
          </p:spPr>
          <p:txBody>
            <a:bodyPr anchorCtr="0" anchor="ctr" bIns="91425" lIns="91425" rIns="91425" tIns="91425">
              <a:noAutofit/>
            </a:bodyPr>
            <a:lstStyle/>
            <a:p>
              <a:pPr lvl="0">
                <a:spcBef>
                  <a:spcPts val="0"/>
                </a:spcBef>
                <a:buNone/>
              </a:pPr>
              <a:r>
                <a:t/>
              </a:r>
              <a:endParaRPr/>
            </a:p>
          </p:txBody>
        </p:sp>
        <p:sp>
          <p:nvSpPr>
            <p:cNvPr id="487" name="Shape 487"/>
            <p:cNvSpPr txBox="1"/>
            <p:nvPr/>
          </p:nvSpPr>
          <p:spPr>
            <a:xfrm>
              <a:off x="3401857" y="47148"/>
              <a:ext cx="1524363" cy="871535"/>
            </a:xfrm>
            <a:prstGeom prst="rect">
              <a:avLst/>
            </a:prstGeom>
            <a:solidFill>
              <a:srgbClr val="2ABED8"/>
            </a:solidFill>
            <a:ln>
              <a:noFill/>
            </a:ln>
          </p:spPr>
          <p:txBody>
            <a:bodyPr anchorCtr="0" anchor="ctr" bIns="49525" lIns="49525" rIns="49525" tIns="49525">
              <a:noAutofit/>
            </a:bodyPr>
            <a:lstStyle/>
            <a:p>
              <a:pPr indent="0" lvl="0" marL="0" marR="0" rtl="0" algn="ctr">
                <a:lnSpc>
                  <a:spcPct val="90000"/>
                </a:lnSpc>
                <a:spcBef>
                  <a:spcPts val="0"/>
                </a:spcBef>
                <a:spcAft>
                  <a:spcPts val="0"/>
                </a:spcAft>
                <a:buSzPct val="25000"/>
                <a:buNone/>
              </a:pPr>
              <a:r>
                <a:rPr lang="en" sz="1300">
                  <a:solidFill>
                    <a:schemeClr val="lt1"/>
                  </a:solidFill>
                  <a:latin typeface="Times New Roman"/>
                  <a:ea typeface="Times New Roman"/>
                  <a:cs typeface="Times New Roman"/>
                  <a:sym typeface="Times New Roman"/>
                </a:rPr>
                <a:t>Plastic products are often made using harmful toxins </a:t>
              </a:r>
            </a:p>
          </p:txBody>
        </p:sp>
        <p:sp>
          <p:nvSpPr>
            <p:cNvPr id="488" name="Shape 488"/>
            <p:cNvSpPr/>
            <p:nvPr/>
          </p:nvSpPr>
          <p:spPr>
            <a:xfrm>
              <a:off x="6597952" y="1225312"/>
              <a:ext cx="1657285" cy="1447308"/>
            </a:xfrm>
            <a:prstGeom prst="roundRect">
              <a:avLst>
                <a:gd fmla="val 16667" name="adj"/>
              </a:avLst>
            </a:prstGeom>
            <a:solidFill>
              <a:srgbClr val="2ABED8"/>
            </a:solidFill>
            <a:ln>
              <a:noFill/>
            </a:ln>
          </p:spPr>
          <p:txBody>
            <a:bodyPr anchorCtr="0" anchor="ctr" bIns="91425" lIns="91425" rIns="91425" tIns="91425">
              <a:noAutofit/>
            </a:bodyPr>
            <a:lstStyle/>
            <a:p>
              <a:pPr lvl="0">
                <a:spcBef>
                  <a:spcPts val="0"/>
                </a:spcBef>
                <a:buNone/>
              </a:pPr>
              <a:r>
                <a:t/>
              </a:r>
              <a:endParaRPr/>
            </a:p>
          </p:txBody>
        </p:sp>
        <p:sp>
          <p:nvSpPr>
            <p:cNvPr id="489" name="Shape 489"/>
            <p:cNvSpPr txBox="1"/>
            <p:nvPr/>
          </p:nvSpPr>
          <p:spPr>
            <a:xfrm>
              <a:off x="6668603" y="1295965"/>
              <a:ext cx="1515982" cy="1306005"/>
            </a:xfrm>
            <a:prstGeom prst="rect">
              <a:avLst/>
            </a:prstGeom>
            <a:solidFill>
              <a:srgbClr val="2ABED8"/>
            </a:solidFill>
            <a:ln>
              <a:noFill/>
            </a:ln>
          </p:spPr>
          <p:txBody>
            <a:bodyPr anchorCtr="0" anchor="ctr" bIns="49525" lIns="49525" rIns="49525" tIns="49525">
              <a:noAutofit/>
            </a:bodyPr>
            <a:lstStyle/>
            <a:p>
              <a:pPr indent="0" lvl="0" marL="0" marR="0" rtl="0" algn="ctr">
                <a:lnSpc>
                  <a:spcPct val="90000"/>
                </a:lnSpc>
                <a:spcBef>
                  <a:spcPts val="0"/>
                </a:spcBef>
                <a:spcAft>
                  <a:spcPts val="0"/>
                </a:spcAft>
                <a:buSzPct val="25000"/>
                <a:buNone/>
              </a:pPr>
              <a:r>
                <a:rPr lang="en" sz="1300">
                  <a:solidFill>
                    <a:schemeClr val="lt1"/>
                  </a:solidFill>
                  <a:latin typeface="Times New Roman"/>
                  <a:ea typeface="Times New Roman"/>
                  <a:cs typeface="Times New Roman"/>
                  <a:sym typeface="Times New Roman"/>
                </a:rPr>
                <a:t>Once in the ocean, plastic</a:t>
              </a:r>
              <a:r>
                <a:rPr lang="en" sz="1300">
                  <a:solidFill>
                    <a:schemeClr val="lt1"/>
                  </a:solidFill>
                  <a:latin typeface="Times New Roman"/>
                  <a:ea typeface="Times New Roman"/>
                  <a:cs typeface="Times New Roman"/>
                  <a:sym typeface="Times New Roman"/>
                </a:rPr>
                <a:t> particles can absorb more toxins from the surrounding environment</a:t>
              </a:r>
              <a:r>
                <a:rPr lang="en" sz="1300">
                  <a:solidFill>
                    <a:schemeClr val="lt1"/>
                  </a:solidFill>
                  <a:latin typeface="Times New Roman"/>
                  <a:ea typeface="Times New Roman"/>
                  <a:cs typeface="Times New Roman"/>
                  <a:sym typeface="Times New Roman"/>
                </a:rPr>
                <a:t> </a:t>
              </a:r>
            </a:p>
          </p:txBody>
        </p:sp>
        <p:sp>
          <p:nvSpPr>
            <p:cNvPr id="490" name="Shape 490"/>
            <p:cNvSpPr/>
            <p:nvPr/>
          </p:nvSpPr>
          <p:spPr>
            <a:xfrm>
              <a:off x="5944862" y="3569853"/>
              <a:ext cx="1971737" cy="1263678"/>
            </a:xfrm>
            <a:prstGeom prst="roundRect">
              <a:avLst>
                <a:gd fmla="val 16667" name="adj"/>
              </a:avLst>
            </a:prstGeom>
            <a:solidFill>
              <a:srgbClr val="2ABED8"/>
            </a:solidFill>
            <a:ln>
              <a:noFill/>
            </a:ln>
          </p:spPr>
          <p:txBody>
            <a:bodyPr anchorCtr="0" anchor="ctr" bIns="91425" lIns="91425" rIns="91425" tIns="91425">
              <a:noAutofit/>
            </a:bodyPr>
            <a:lstStyle/>
            <a:p>
              <a:pPr lvl="0">
                <a:spcBef>
                  <a:spcPts val="0"/>
                </a:spcBef>
                <a:buNone/>
              </a:pPr>
              <a:r>
                <a:t/>
              </a:r>
              <a:endParaRPr/>
            </a:p>
          </p:txBody>
        </p:sp>
        <p:sp>
          <p:nvSpPr>
            <p:cNvPr id="491" name="Shape 491"/>
            <p:cNvSpPr txBox="1"/>
            <p:nvPr/>
          </p:nvSpPr>
          <p:spPr>
            <a:xfrm>
              <a:off x="6006551" y="3631541"/>
              <a:ext cx="1848361" cy="1140302"/>
            </a:xfrm>
            <a:prstGeom prst="rect">
              <a:avLst/>
            </a:prstGeom>
            <a:solidFill>
              <a:srgbClr val="2ABED8"/>
            </a:solidFill>
            <a:ln>
              <a:noFill/>
            </a:ln>
          </p:spPr>
          <p:txBody>
            <a:bodyPr anchorCtr="0" anchor="ctr" bIns="49525" lIns="49525" rIns="49525" tIns="49525">
              <a:noAutofit/>
            </a:bodyPr>
            <a:lstStyle/>
            <a:p>
              <a:pPr indent="0" lvl="0" marL="0" marR="0" rtl="0" algn="ctr">
                <a:lnSpc>
                  <a:spcPct val="90000"/>
                </a:lnSpc>
                <a:spcBef>
                  <a:spcPts val="0"/>
                </a:spcBef>
                <a:spcAft>
                  <a:spcPts val="0"/>
                </a:spcAft>
                <a:buSzPct val="25000"/>
                <a:buNone/>
              </a:pPr>
              <a:r>
                <a:rPr lang="en" sz="1300">
                  <a:solidFill>
                    <a:schemeClr val="lt1"/>
                  </a:solidFill>
                  <a:latin typeface="Times New Roman"/>
                  <a:ea typeface="Times New Roman"/>
                  <a:cs typeface="Times New Roman"/>
                  <a:sym typeface="Times New Roman"/>
                </a:rPr>
                <a:t>When fish ingest plastic particles, the toxins in the plastic are absorbed by</a:t>
              </a:r>
              <a:r>
                <a:rPr lang="en" sz="1300">
                  <a:solidFill>
                    <a:schemeClr val="lt1"/>
                  </a:solidFill>
                  <a:latin typeface="Times New Roman"/>
                  <a:ea typeface="Times New Roman"/>
                  <a:cs typeface="Times New Roman"/>
                  <a:sym typeface="Times New Roman"/>
                </a:rPr>
                <a:t> their fatty tissues</a:t>
              </a:r>
            </a:p>
          </p:txBody>
        </p:sp>
        <p:sp>
          <p:nvSpPr>
            <p:cNvPr id="492" name="Shape 492"/>
            <p:cNvSpPr/>
            <p:nvPr/>
          </p:nvSpPr>
          <p:spPr>
            <a:xfrm>
              <a:off x="858567" y="3737082"/>
              <a:ext cx="1794310" cy="1266717"/>
            </a:xfrm>
            <a:prstGeom prst="roundRect">
              <a:avLst>
                <a:gd fmla="val 16667" name="adj"/>
              </a:avLst>
            </a:prstGeom>
            <a:solidFill>
              <a:srgbClr val="2ABED8"/>
            </a:solidFill>
            <a:ln>
              <a:noFill/>
            </a:ln>
          </p:spPr>
          <p:txBody>
            <a:bodyPr anchorCtr="0" anchor="ctr" bIns="91425" lIns="91425" rIns="91425" tIns="91425">
              <a:noAutofit/>
            </a:bodyPr>
            <a:lstStyle/>
            <a:p>
              <a:pPr lvl="0">
                <a:spcBef>
                  <a:spcPts val="0"/>
                </a:spcBef>
                <a:buNone/>
              </a:pPr>
              <a:r>
                <a:t/>
              </a:r>
              <a:endParaRPr/>
            </a:p>
          </p:txBody>
        </p:sp>
        <p:sp>
          <p:nvSpPr>
            <p:cNvPr id="493" name="Shape 493"/>
            <p:cNvSpPr txBox="1"/>
            <p:nvPr/>
          </p:nvSpPr>
          <p:spPr>
            <a:xfrm>
              <a:off x="920404" y="3798917"/>
              <a:ext cx="1670638" cy="1143045"/>
            </a:xfrm>
            <a:prstGeom prst="rect">
              <a:avLst/>
            </a:prstGeom>
            <a:solidFill>
              <a:srgbClr val="2ABED8"/>
            </a:solidFill>
            <a:ln>
              <a:noFill/>
            </a:ln>
          </p:spPr>
          <p:txBody>
            <a:bodyPr anchorCtr="0" anchor="ctr" bIns="45700" lIns="45700" rIns="45700" tIns="45700">
              <a:noAutofit/>
            </a:bodyPr>
            <a:lstStyle/>
            <a:p>
              <a:pPr indent="0" lvl="0" marL="0" marR="0" rtl="0" algn="ctr">
                <a:lnSpc>
                  <a:spcPct val="90000"/>
                </a:lnSpc>
                <a:spcBef>
                  <a:spcPts val="0"/>
                </a:spcBef>
                <a:spcAft>
                  <a:spcPts val="0"/>
                </a:spcAft>
                <a:buSzPct val="25000"/>
                <a:buNone/>
              </a:pPr>
              <a:r>
                <a:rPr lang="en" sz="1200">
                  <a:solidFill>
                    <a:schemeClr val="lt1"/>
                  </a:solidFill>
                  <a:latin typeface="Times New Roman"/>
                  <a:ea typeface="Times New Roman"/>
                  <a:cs typeface="Times New Roman"/>
                  <a:sym typeface="Times New Roman"/>
                </a:rPr>
                <a:t>These fatty tissues</a:t>
              </a:r>
              <a:r>
                <a:rPr lang="en" sz="1200">
                  <a:solidFill>
                    <a:schemeClr val="lt1"/>
                  </a:solidFill>
                  <a:latin typeface="Times New Roman"/>
                  <a:ea typeface="Times New Roman"/>
                  <a:cs typeface="Times New Roman"/>
                  <a:sym typeface="Times New Roman"/>
                </a:rPr>
                <a:t> are what humans eat when we consume fish</a:t>
              </a:r>
            </a:p>
          </p:txBody>
        </p:sp>
        <p:sp>
          <p:nvSpPr>
            <p:cNvPr id="494" name="Shape 494"/>
            <p:cNvSpPr/>
            <p:nvPr/>
          </p:nvSpPr>
          <p:spPr>
            <a:xfrm>
              <a:off x="0" y="1256680"/>
              <a:ext cx="1796040" cy="1449224"/>
            </a:xfrm>
            <a:prstGeom prst="roundRect">
              <a:avLst>
                <a:gd fmla="val 16667" name="adj"/>
              </a:avLst>
            </a:prstGeom>
            <a:solidFill>
              <a:srgbClr val="2ABED8"/>
            </a:solidFill>
            <a:ln>
              <a:noFill/>
            </a:ln>
          </p:spPr>
          <p:txBody>
            <a:bodyPr anchorCtr="0" anchor="ctr" bIns="91425" lIns="91425" rIns="91425" tIns="91425">
              <a:noAutofit/>
            </a:bodyPr>
            <a:lstStyle/>
            <a:p>
              <a:pPr lvl="0">
                <a:spcBef>
                  <a:spcPts val="0"/>
                </a:spcBef>
                <a:buNone/>
              </a:pPr>
              <a:r>
                <a:t/>
              </a:r>
              <a:endParaRPr/>
            </a:p>
          </p:txBody>
        </p:sp>
        <p:sp>
          <p:nvSpPr>
            <p:cNvPr id="495" name="Shape 495"/>
            <p:cNvSpPr txBox="1"/>
            <p:nvPr/>
          </p:nvSpPr>
          <p:spPr>
            <a:xfrm>
              <a:off x="70745" y="1327425"/>
              <a:ext cx="1654549" cy="1307734"/>
            </a:xfrm>
            <a:prstGeom prst="rect">
              <a:avLst/>
            </a:prstGeom>
            <a:solidFill>
              <a:srgbClr val="2ABED8"/>
            </a:solidFill>
            <a:ln>
              <a:noFill/>
            </a:ln>
          </p:spPr>
          <p:txBody>
            <a:bodyPr anchorCtr="0" anchor="ctr" bIns="45700" lIns="45700" rIns="45700" tIns="45700">
              <a:noAutofit/>
            </a:bodyPr>
            <a:lstStyle/>
            <a:p>
              <a:pPr indent="0" lvl="0" marL="0" marR="0" rtl="0" algn="ctr">
                <a:lnSpc>
                  <a:spcPct val="90000"/>
                </a:lnSpc>
                <a:spcBef>
                  <a:spcPts val="0"/>
                </a:spcBef>
                <a:spcAft>
                  <a:spcPts val="0"/>
                </a:spcAft>
                <a:buSzPct val="25000"/>
                <a:buNone/>
              </a:pPr>
              <a:r>
                <a:rPr lang="en" sz="1200">
                  <a:solidFill>
                    <a:schemeClr val="lt1"/>
                  </a:solidFill>
                  <a:latin typeface="Times New Roman"/>
                  <a:ea typeface="Times New Roman"/>
                  <a:cs typeface="Times New Roman"/>
                  <a:sym typeface="Times New Roman"/>
                </a:rPr>
                <a:t>Scientists</a:t>
              </a:r>
              <a:r>
                <a:rPr lang="en" sz="1200">
                  <a:solidFill>
                    <a:schemeClr val="lt1"/>
                  </a:solidFill>
                  <a:latin typeface="Times New Roman"/>
                  <a:ea typeface="Times New Roman"/>
                  <a:cs typeface="Times New Roman"/>
                  <a:sym typeface="Times New Roman"/>
                </a:rPr>
                <a:t> are currently studying if and how these toxins may be harmful to human health. </a:t>
              </a:r>
            </a:p>
          </p:txBody>
        </p:sp>
      </p:grpSp>
      <p:pic>
        <p:nvPicPr>
          <p:cNvPr id="496" name="Shape 496"/>
          <p:cNvPicPr preferRelativeResize="0"/>
          <p:nvPr/>
        </p:nvPicPr>
        <p:blipFill rotWithShape="1">
          <a:blip r:embed="rId4">
            <a:alphaModFix/>
          </a:blip>
          <a:srcRect b="8968" l="4999" r="0" t="7486"/>
          <a:stretch/>
        </p:blipFill>
        <p:spPr>
          <a:xfrm>
            <a:off x="2565152" y="2602708"/>
            <a:ext cx="4307100" cy="2771700"/>
          </a:xfrm>
          <a:prstGeom prst="ellipse">
            <a:avLst/>
          </a:prstGeom>
          <a:noFill/>
          <a:ln cap="rnd" cmpd="sng" w="9525">
            <a:solidFill>
              <a:srgbClr val="333333"/>
            </a:solidFill>
            <a:prstDash val="solid"/>
            <a:round/>
            <a:headEnd len="med" w="med" type="none"/>
            <a:tailEnd len="med" w="med" type="none"/>
          </a:ln>
          <a:effectLst>
            <a:outerShdw blurRad="381000" sx="-80000" rotWithShape="0" dir="5400000" dist="292100" sy="-18000">
              <a:srgbClr val="000000">
                <a:alpha val="21960"/>
              </a:srgbClr>
            </a:outerShdw>
          </a:effectLst>
        </p:spPr>
      </p:pic>
      <p:sp>
        <p:nvSpPr>
          <p:cNvPr id="497" name="Shape 497"/>
          <p:cNvSpPr txBox="1"/>
          <p:nvPr/>
        </p:nvSpPr>
        <p:spPr>
          <a:xfrm>
            <a:off x="2708026" y="4043512"/>
            <a:ext cx="1421099" cy="4617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http://ww2.kqed.org/quest/wp-content/uploads/sites/39/2013/05/Rainbow-Runner_M-Eriksen.jpg</a:t>
            </a:r>
          </a:p>
        </p:txBody>
      </p:sp>
      <p:pic>
        <p:nvPicPr>
          <p:cNvPr id="498" name="Shape 498"/>
          <p:cNvPicPr preferRelativeResize="0"/>
          <p:nvPr/>
        </p:nvPicPr>
        <p:blipFill rotWithShape="1">
          <a:blip r:embed="rId5">
            <a:alphaModFix/>
          </a:blip>
          <a:srcRect b="0" l="0" r="0" t="0"/>
          <a:stretch/>
        </p:blipFill>
        <p:spPr>
          <a:xfrm rot="679158">
            <a:off x="5439330" y="1283527"/>
            <a:ext cx="719903" cy="979305"/>
          </a:xfrm>
          <a:prstGeom prst="rect">
            <a:avLst/>
          </a:prstGeom>
          <a:noFill/>
          <a:ln>
            <a:noFill/>
          </a:ln>
        </p:spPr>
      </p:pic>
      <p:sp>
        <p:nvSpPr>
          <p:cNvPr id="499" name="Shape 499"/>
          <p:cNvSpPr txBox="1"/>
          <p:nvPr/>
        </p:nvSpPr>
        <p:spPr>
          <a:xfrm>
            <a:off x="105455" y="6286501"/>
            <a:ext cx="4996200" cy="4001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400">
                <a:solidFill>
                  <a:schemeClr val="lt2"/>
                </a:solidFill>
                <a:latin typeface="Times New Roman"/>
                <a:ea typeface="Times New Roman"/>
                <a:cs typeface="Times New Roman"/>
                <a:sym typeface="Times New Roman"/>
              </a:rPr>
              <a:t>Image sources: http://www.clipartkid.com/images/557/chemical-reaction-clipart-clipart-panda-free-clipart-images-h6RArx-clipart.png</a:t>
            </a:r>
          </a:p>
          <a:p>
            <a:pPr indent="0" lvl="0" marL="0" marR="0" rtl="0" algn="l">
              <a:spcBef>
                <a:spcPts val="0"/>
              </a:spcBef>
              <a:buSzPct val="25000"/>
              <a:buNone/>
            </a:pPr>
            <a:r>
              <a:rPr lang="en" sz="400">
                <a:solidFill>
                  <a:schemeClr val="lt2"/>
                </a:solidFill>
                <a:latin typeface="Times New Roman"/>
                <a:ea typeface="Times New Roman"/>
                <a:cs typeface="Times New Roman"/>
                <a:sym typeface="Times New Roman"/>
              </a:rPr>
              <a:t>http://clipartix.com/wp-content/uploads/2016/05/Waves-sea-wave-clipart.png</a:t>
            </a:r>
          </a:p>
          <a:p>
            <a:pPr indent="0" lvl="0" marL="0" marR="0" rtl="0" algn="l">
              <a:spcBef>
                <a:spcPts val="0"/>
              </a:spcBef>
              <a:buSzPct val="25000"/>
              <a:buNone/>
            </a:pPr>
            <a:r>
              <a:rPr lang="en" sz="400">
                <a:solidFill>
                  <a:schemeClr val="lt2"/>
                </a:solidFill>
                <a:latin typeface="Times New Roman"/>
                <a:ea typeface="Times New Roman"/>
                <a:cs typeface="Times New Roman"/>
                <a:sym typeface="Times New Roman"/>
              </a:rPr>
              <a:t>http://files.focusky.com.cn/web/demo/economic-theories/files/extfiles/ext_02015514163119737.png</a:t>
            </a:r>
          </a:p>
          <a:p>
            <a:pPr indent="0" lvl="0" marL="0" marR="0" rtl="0" algn="l">
              <a:spcBef>
                <a:spcPts val="0"/>
              </a:spcBef>
              <a:buSzPct val="25000"/>
              <a:buNone/>
            </a:pPr>
            <a:r>
              <a:rPr lang="en" sz="400">
                <a:solidFill>
                  <a:schemeClr val="lt2"/>
                </a:solidFill>
                <a:latin typeface="Times New Roman"/>
                <a:ea typeface="Times New Roman"/>
                <a:cs typeface="Times New Roman"/>
                <a:sym typeface="Times New Roman"/>
              </a:rPr>
              <a:t>http://pngimg.com/upload/fork_PNG3067.png</a:t>
            </a:r>
          </a:p>
          <a:p>
            <a:pPr indent="0" lvl="0" marL="0" marR="0" rtl="0" algn="l">
              <a:spcBef>
                <a:spcPts val="0"/>
              </a:spcBef>
              <a:buSzPct val="25000"/>
              <a:buNone/>
            </a:pPr>
            <a:r>
              <a:rPr lang="en" sz="400">
                <a:solidFill>
                  <a:schemeClr val="lt2"/>
                </a:solidFill>
                <a:latin typeface="Times New Roman"/>
                <a:ea typeface="Times New Roman"/>
                <a:cs typeface="Times New Roman"/>
                <a:sym typeface="Times New Roman"/>
              </a:rPr>
              <a:t>http://www.mes-conference.ru/images/awards/questionMark.gif</a:t>
            </a:r>
          </a:p>
        </p:txBody>
      </p:sp>
      <p:pic>
        <p:nvPicPr>
          <p:cNvPr id="500" name="Shape 500"/>
          <p:cNvPicPr preferRelativeResize="0"/>
          <p:nvPr/>
        </p:nvPicPr>
        <p:blipFill rotWithShape="1">
          <a:blip r:embed="rId6">
            <a:alphaModFix/>
          </a:blip>
          <a:srcRect b="0" l="0" r="0" t="0"/>
          <a:stretch/>
        </p:blipFill>
        <p:spPr>
          <a:xfrm>
            <a:off x="7828552" y="5782842"/>
            <a:ext cx="867300" cy="649800"/>
          </a:xfrm>
          <a:prstGeom prst="rect">
            <a:avLst/>
          </a:prstGeom>
          <a:noFill/>
          <a:ln>
            <a:noFill/>
          </a:ln>
        </p:spPr>
      </p:pic>
      <p:pic>
        <p:nvPicPr>
          <p:cNvPr id="501" name="Shape 501"/>
          <p:cNvPicPr preferRelativeResize="0"/>
          <p:nvPr/>
        </p:nvPicPr>
        <p:blipFill rotWithShape="1">
          <a:blip r:embed="rId7">
            <a:alphaModFix/>
          </a:blip>
          <a:srcRect b="0" l="0" r="0" t="0"/>
          <a:stretch/>
        </p:blipFill>
        <p:spPr>
          <a:xfrm rot="-4698113">
            <a:off x="1122043" y="4792222"/>
            <a:ext cx="929199" cy="890897"/>
          </a:xfrm>
          <a:prstGeom prst="rect">
            <a:avLst/>
          </a:prstGeom>
          <a:noFill/>
          <a:ln>
            <a:noFill/>
          </a:ln>
        </p:spPr>
      </p:pic>
      <p:pic>
        <p:nvPicPr>
          <p:cNvPr id="502" name="Shape 502"/>
          <p:cNvPicPr preferRelativeResize="0"/>
          <p:nvPr/>
        </p:nvPicPr>
        <p:blipFill rotWithShape="1">
          <a:blip r:embed="rId8">
            <a:alphaModFix/>
          </a:blip>
          <a:srcRect b="0" l="0" r="0" t="0"/>
          <a:stretch/>
        </p:blipFill>
        <p:spPr>
          <a:xfrm>
            <a:off x="8044853" y="3724535"/>
            <a:ext cx="706200" cy="493500"/>
          </a:xfrm>
          <a:prstGeom prst="rect">
            <a:avLst/>
          </a:prstGeom>
          <a:noFill/>
          <a:ln>
            <a:noFill/>
          </a:ln>
        </p:spPr>
      </p:pic>
      <p:pic>
        <p:nvPicPr>
          <p:cNvPr id="503" name="Shape 503"/>
          <p:cNvPicPr preferRelativeResize="0"/>
          <p:nvPr/>
        </p:nvPicPr>
        <p:blipFill rotWithShape="1">
          <a:blip r:embed="rId9">
            <a:alphaModFix/>
          </a:blip>
          <a:srcRect b="0" l="0" r="0" t="0"/>
          <a:stretch/>
        </p:blipFill>
        <p:spPr>
          <a:xfrm>
            <a:off x="1501501" y="1958306"/>
            <a:ext cx="867000" cy="1083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8" name="Shape 508"/>
        <p:cNvGrpSpPr/>
        <p:nvPr/>
      </p:nvGrpSpPr>
      <p:grpSpPr>
        <a:xfrm>
          <a:off x="0" y="0"/>
          <a:ext cx="0" cy="0"/>
          <a:chOff x="0" y="0"/>
          <a:chExt cx="0" cy="0"/>
        </a:xfrm>
      </p:grpSpPr>
      <p:sp>
        <p:nvSpPr>
          <p:cNvPr id="509" name="Shape 509"/>
          <p:cNvSpPr/>
          <p:nvPr/>
        </p:nvSpPr>
        <p:spPr>
          <a:xfrm>
            <a:off x="0" y="0"/>
            <a:ext cx="9144000" cy="6858000"/>
          </a:xfrm>
          <a:prstGeom prst="rect">
            <a:avLst/>
          </a:prstGeom>
          <a:solidFill>
            <a:srgbClr val="008DA8"/>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pic>
        <p:nvPicPr>
          <p:cNvPr id="510" name="Shape 510"/>
          <p:cNvPicPr preferRelativeResize="0"/>
          <p:nvPr/>
        </p:nvPicPr>
        <p:blipFill rotWithShape="1">
          <a:blip r:embed="rId3">
            <a:alphaModFix/>
          </a:blip>
          <a:srcRect b="0" l="0" r="2516" t="0"/>
          <a:stretch/>
        </p:blipFill>
        <p:spPr>
          <a:xfrm>
            <a:off x="6419235" y="3110148"/>
            <a:ext cx="2698200" cy="2300700"/>
          </a:xfrm>
          <a:prstGeom prst="rect">
            <a:avLst/>
          </a:prstGeom>
          <a:noFill/>
          <a:ln>
            <a:noFill/>
          </a:ln>
        </p:spPr>
      </p:pic>
      <p:pic>
        <p:nvPicPr>
          <p:cNvPr id="511" name="Shape 511"/>
          <p:cNvPicPr preferRelativeResize="0"/>
          <p:nvPr/>
        </p:nvPicPr>
        <p:blipFill rotWithShape="1">
          <a:blip r:embed="rId4">
            <a:alphaModFix/>
          </a:blip>
          <a:srcRect b="0" l="0" r="0" t="0"/>
          <a:stretch/>
        </p:blipFill>
        <p:spPr>
          <a:xfrm rot="-355711">
            <a:off x="237911" y="2241122"/>
            <a:ext cx="1106618" cy="3174511"/>
          </a:xfrm>
          <a:prstGeom prst="rect">
            <a:avLst/>
          </a:prstGeom>
          <a:noFill/>
          <a:ln>
            <a:noFill/>
          </a:ln>
        </p:spPr>
      </p:pic>
      <p:pic>
        <p:nvPicPr>
          <p:cNvPr id="512" name="Shape 512"/>
          <p:cNvPicPr preferRelativeResize="0"/>
          <p:nvPr/>
        </p:nvPicPr>
        <p:blipFill rotWithShape="1">
          <a:blip r:embed="rId5">
            <a:alphaModFix/>
          </a:blip>
          <a:srcRect b="0" l="0" r="0" t="0"/>
          <a:stretch/>
        </p:blipFill>
        <p:spPr>
          <a:xfrm>
            <a:off x="977975" y="2662400"/>
            <a:ext cx="6286800" cy="2748300"/>
          </a:xfrm>
          <a:prstGeom prst="rect">
            <a:avLst/>
          </a:prstGeom>
          <a:noFill/>
          <a:ln>
            <a:noFill/>
          </a:ln>
        </p:spPr>
      </p:pic>
      <p:pic>
        <p:nvPicPr>
          <p:cNvPr id="513" name="Shape 513"/>
          <p:cNvPicPr preferRelativeResize="0"/>
          <p:nvPr/>
        </p:nvPicPr>
        <p:blipFill rotWithShape="1">
          <a:blip r:embed="rId6">
            <a:alphaModFix/>
          </a:blip>
          <a:srcRect b="0" l="0" r="0" t="0"/>
          <a:stretch/>
        </p:blipFill>
        <p:spPr>
          <a:xfrm>
            <a:off x="4276298" y="1495270"/>
            <a:ext cx="2076300" cy="2076300"/>
          </a:xfrm>
          <a:prstGeom prst="rect">
            <a:avLst/>
          </a:prstGeom>
          <a:noFill/>
          <a:ln>
            <a:noFill/>
          </a:ln>
        </p:spPr>
      </p:pic>
      <p:sp>
        <p:nvSpPr>
          <p:cNvPr id="514" name="Shape 514"/>
          <p:cNvSpPr txBox="1"/>
          <p:nvPr/>
        </p:nvSpPr>
        <p:spPr>
          <a:xfrm>
            <a:off x="791233" y="69316"/>
            <a:ext cx="7781100" cy="13851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5600">
                <a:solidFill>
                  <a:schemeClr val="lt1"/>
                </a:solidFill>
                <a:latin typeface="Times New Roman"/>
                <a:ea typeface="Times New Roman"/>
                <a:cs typeface="Times New Roman"/>
                <a:sym typeface="Times New Roman"/>
              </a:rPr>
              <a:t>Journey to microplastics</a:t>
            </a:r>
          </a:p>
          <a:p>
            <a:pPr indent="0" lvl="0" marL="0" marR="0" rtl="0" algn="ctr">
              <a:spcBef>
                <a:spcPts val="0"/>
              </a:spcBef>
              <a:buSzPct val="25000"/>
              <a:buNone/>
            </a:pPr>
            <a:r>
              <a:rPr b="1" lang="en" sz="2800">
                <a:solidFill>
                  <a:srgbClr val="00528D"/>
                </a:solidFill>
                <a:latin typeface="Times New Roman"/>
                <a:ea typeface="Times New Roman"/>
                <a:cs typeface="Times New Roman"/>
                <a:sym typeface="Times New Roman"/>
              </a:rPr>
              <a:t>How do big plastic pieces break down?</a:t>
            </a:r>
          </a:p>
        </p:txBody>
      </p:sp>
      <p:sp>
        <p:nvSpPr>
          <p:cNvPr id="515" name="Shape 515"/>
          <p:cNvSpPr/>
          <p:nvPr/>
        </p:nvSpPr>
        <p:spPr>
          <a:xfrm>
            <a:off x="1216644" y="3350817"/>
            <a:ext cx="685800" cy="685800"/>
          </a:xfrm>
          <a:prstGeom prst="mathPlus">
            <a:avLst>
              <a:gd fmla="val 23520" name="adj1"/>
            </a:avLst>
          </a:prstGeom>
          <a:solidFill>
            <a:srgbClr val="00528D"/>
          </a:solidFill>
          <a:ln>
            <a:noFill/>
          </a:ln>
        </p:spPr>
        <p:txBody>
          <a:bodyPr anchorCtr="0" anchor="ctr" bIns="45700" lIns="91425" rIns="91425" tIns="45700">
            <a:noAutofit/>
          </a:bodyPr>
          <a:lstStyle/>
          <a:p>
            <a:pPr indent="0" lvl="0" marL="0" marR="0" rtl="0" algn="ctr">
              <a:spcBef>
                <a:spcPts val="0"/>
              </a:spcBef>
              <a:buNone/>
            </a:pPr>
            <a:r>
              <a:t/>
            </a:r>
            <a:endParaRPr sz="1350">
              <a:solidFill>
                <a:srgbClr val="00528D"/>
              </a:solidFill>
              <a:latin typeface="Calibri"/>
              <a:ea typeface="Calibri"/>
              <a:cs typeface="Calibri"/>
              <a:sym typeface="Calibri"/>
            </a:endParaRPr>
          </a:p>
        </p:txBody>
      </p:sp>
      <p:sp>
        <p:nvSpPr>
          <p:cNvPr id="516" name="Shape 516"/>
          <p:cNvSpPr/>
          <p:nvPr/>
        </p:nvSpPr>
        <p:spPr>
          <a:xfrm>
            <a:off x="4130705" y="3360835"/>
            <a:ext cx="685800" cy="685800"/>
          </a:xfrm>
          <a:prstGeom prst="mathPlus">
            <a:avLst>
              <a:gd fmla="val 23520" name="adj1"/>
            </a:avLst>
          </a:prstGeom>
          <a:solidFill>
            <a:srgbClr val="00528D"/>
          </a:solidFill>
          <a:ln>
            <a:noFill/>
          </a:ln>
        </p:spPr>
        <p:txBody>
          <a:bodyPr anchorCtr="0" anchor="ctr" bIns="45700" lIns="91425" rIns="91425" tIns="45700">
            <a:noAutofit/>
          </a:bodyPr>
          <a:lstStyle/>
          <a:p>
            <a:pPr indent="0" lvl="0" marL="0" marR="0" rtl="0" algn="ctr">
              <a:spcBef>
                <a:spcPts val="0"/>
              </a:spcBef>
              <a:buNone/>
            </a:pPr>
            <a:r>
              <a:t/>
            </a:r>
            <a:endParaRPr sz="1350">
              <a:solidFill>
                <a:schemeClr val="lt1"/>
              </a:solidFill>
              <a:latin typeface="Calibri"/>
              <a:ea typeface="Calibri"/>
              <a:cs typeface="Calibri"/>
              <a:sym typeface="Calibri"/>
            </a:endParaRPr>
          </a:p>
        </p:txBody>
      </p:sp>
      <p:sp>
        <p:nvSpPr>
          <p:cNvPr id="517" name="Shape 517"/>
          <p:cNvSpPr/>
          <p:nvPr/>
        </p:nvSpPr>
        <p:spPr>
          <a:xfrm>
            <a:off x="6535426" y="3350817"/>
            <a:ext cx="685800" cy="685800"/>
          </a:xfrm>
          <a:prstGeom prst="mathEqual">
            <a:avLst>
              <a:gd fmla="val 23520" name="adj1"/>
              <a:gd fmla="val 11760" name="adj2"/>
            </a:avLst>
          </a:prstGeom>
          <a:solidFill>
            <a:srgbClr val="00528D"/>
          </a:solidFill>
          <a:ln>
            <a:noFill/>
          </a:ln>
        </p:spPr>
        <p:txBody>
          <a:bodyPr anchorCtr="0" anchor="ctr" bIns="45700" lIns="91425" rIns="91425" tIns="45700">
            <a:noAutofit/>
          </a:bodyPr>
          <a:lstStyle/>
          <a:p>
            <a:pPr indent="0" lvl="0" marL="0" marR="0" rtl="0" algn="ctr">
              <a:spcBef>
                <a:spcPts val="0"/>
              </a:spcBef>
              <a:buNone/>
            </a:pPr>
            <a:r>
              <a:t/>
            </a:r>
            <a:endParaRPr sz="1350">
              <a:solidFill>
                <a:schemeClr val="dk1"/>
              </a:solidFill>
              <a:latin typeface="Calibri"/>
              <a:ea typeface="Calibri"/>
              <a:cs typeface="Calibri"/>
              <a:sym typeface="Calibri"/>
            </a:endParaRPr>
          </a:p>
        </p:txBody>
      </p:sp>
      <p:sp>
        <p:nvSpPr>
          <p:cNvPr id="518" name="Shape 518"/>
          <p:cNvSpPr txBox="1"/>
          <p:nvPr/>
        </p:nvSpPr>
        <p:spPr>
          <a:xfrm>
            <a:off x="354969" y="5581153"/>
            <a:ext cx="8614500" cy="9540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800">
                <a:solidFill>
                  <a:schemeClr val="lt1"/>
                </a:solidFill>
                <a:latin typeface="Times New Roman"/>
                <a:ea typeface="Times New Roman"/>
                <a:cs typeface="Times New Roman"/>
                <a:sym typeface="Times New Roman"/>
              </a:rPr>
              <a:t>When plastic litter interacts with waves and sunlight it breaks down into tiny little pieces. </a:t>
            </a:r>
          </a:p>
        </p:txBody>
      </p:sp>
      <p:sp>
        <p:nvSpPr>
          <p:cNvPr id="519" name="Shape 519"/>
          <p:cNvSpPr txBox="1"/>
          <p:nvPr/>
        </p:nvSpPr>
        <p:spPr>
          <a:xfrm rot="-5400000">
            <a:off x="-355825" y="4606382"/>
            <a:ext cx="1147200" cy="4617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http://www.clipartkid.com/images/198/americanos-ZM7CCC-clipart.png</a:t>
            </a:r>
          </a:p>
        </p:txBody>
      </p:sp>
      <p:sp>
        <p:nvSpPr>
          <p:cNvPr id="520" name="Shape 520"/>
          <p:cNvSpPr txBox="1"/>
          <p:nvPr/>
        </p:nvSpPr>
        <p:spPr>
          <a:xfrm>
            <a:off x="4546660" y="5345171"/>
            <a:ext cx="59220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http://clipartix.com/wp-content/uploads/2016/05/Sea-waves-clipart.png</a:t>
            </a:r>
          </a:p>
        </p:txBody>
      </p:sp>
      <p:sp>
        <p:nvSpPr>
          <p:cNvPr id="521" name="Shape 521"/>
          <p:cNvSpPr txBox="1"/>
          <p:nvPr/>
        </p:nvSpPr>
        <p:spPr>
          <a:xfrm>
            <a:off x="6332198" y="1781035"/>
            <a:ext cx="932700" cy="6462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http://clipartix.com/wp-content/uploads/2016/04/Sunshine-sun-clipart-free-clipart-images-2.png</a:t>
            </a:r>
          </a:p>
        </p:txBody>
      </p:sp>
      <p:sp>
        <p:nvSpPr>
          <p:cNvPr id="522" name="Shape 522"/>
          <p:cNvSpPr txBox="1"/>
          <p:nvPr/>
        </p:nvSpPr>
        <p:spPr>
          <a:xfrm>
            <a:off x="7149535" y="2952948"/>
            <a:ext cx="2091300" cy="276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https://static.independent.co.uk/s3fs-public/thumbnails/image/2014/07/12/20/14microbeads.jpg</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 name="Shape 148"/>
        <p:cNvGrpSpPr/>
        <p:nvPr/>
      </p:nvGrpSpPr>
      <p:grpSpPr>
        <a:xfrm>
          <a:off x="0" y="0"/>
          <a:ext cx="0" cy="0"/>
          <a:chOff x="0" y="0"/>
          <a:chExt cx="0" cy="0"/>
        </a:xfrm>
      </p:grpSpPr>
      <p:pic>
        <p:nvPicPr>
          <p:cNvPr id="149" name="Shape 149"/>
          <p:cNvPicPr preferRelativeResize="0"/>
          <p:nvPr/>
        </p:nvPicPr>
        <p:blipFill rotWithShape="1">
          <a:blip r:embed="rId3">
            <a:alphaModFix/>
          </a:blip>
          <a:srcRect b="14666" l="11788" r="9215" t="14544"/>
          <a:stretch/>
        </p:blipFill>
        <p:spPr>
          <a:xfrm>
            <a:off x="0" y="0"/>
            <a:ext cx="9178200" cy="6858000"/>
          </a:xfrm>
          <a:prstGeom prst="rect">
            <a:avLst/>
          </a:prstGeom>
          <a:noFill/>
          <a:ln>
            <a:noFill/>
          </a:ln>
        </p:spPr>
      </p:pic>
      <p:sp>
        <p:nvSpPr>
          <p:cNvPr id="150" name="Shape 150"/>
          <p:cNvSpPr txBox="1"/>
          <p:nvPr/>
        </p:nvSpPr>
        <p:spPr>
          <a:xfrm>
            <a:off x="2411147" y="2828834"/>
            <a:ext cx="2178000" cy="1200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3500">
                <a:solidFill>
                  <a:schemeClr val="lt1"/>
                </a:solidFill>
                <a:latin typeface="Times New Roman"/>
                <a:ea typeface="Times New Roman"/>
                <a:cs typeface="Times New Roman"/>
                <a:sym typeface="Times New Roman"/>
              </a:rPr>
              <a:t>Pacific Ocean</a:t>
            </a:r>
          </a:p>
        </p:txBody>
      </p:sp>
      <p:sp>
        <p:nvSpPr>
          <p:cNvPr id="151" name="Shape 151"/>
          <p:cNvSpPr txBox="1"/>
          <p:nvPr/>
        </p:nvSpPr>
        <p:spPr>
          <a:xfrm>
            <a:off x="7195931" y="4568023"/>
            <a:ext cx="1788000" cy="1938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400">
                <a:solidFill>
                  <a:schemeClr val="lt1"/>
                </a:solidFill>
                <a:latin typeface="Times New Roman"/>
                <a:ea typeface="Times New Roman"/>
                <a:cs typeface="Times New Roman"/>
                <a:sym typeface="Times New Roman"/>
              </a:rPr>
              <a:t>…but these 5 oceans are not separate bodies of water.</a:t>
            </a:r>
          </a:p>
        </p:txBody>
      </p:sp>
      <p:pic>
        <p:nvPicPr>
          <p:cNvPr id="152" name="Shape 152"/>
          <p:cNvPicPr preferRelativeResize="0"/>
          <p:nvPr/>
        </p:nvPicPr>
        <p:blipFill rotWithShape="1">
          <a:blip r:embed="rId4">
            <a:alphaModFix/>
          </a:blip>
          <a:srcRect b="0" l="0" r="0" t="0"/>
          <a:stretch/>
        </p:blipFill>
        <p:spPr>
          <a:xfrm>
            <a:off x="193441" y="6294060"/>
            <a:ext cx="1309200" cy="426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7" name="Shape 527"/>
        <p:cNvGrpSpPr/>
        <p:nvPr/>
      </p:nvGrpSpPr>
      <p:grpSpPr>
        <a:xfrm>
          <a:off x="0" y="0"/>
          <a:ext cx="0" cy="0"/>
          <a:chOff x="0" y="0"/>
          <a:chExt cx="0" cy="0"/>
        </a:xfrm>
      </p:grpSpPr>
      <p:sp>
        <p:nvSpPr>
          <p:cNvPr id="528" name="Shape 528"/>
          <p:cNvSpPr/>
          <p:nvPr/>
        </p:nvSpPr>
        <p:spPr>
          <a:xfrm>
            <a:off x="0" y="0"/>
            <a:ext cx="9144000" cy="6858000"/>
          </a:xfrm>
          <a:prstGeom prst="rect">
            <a:avLst/>
          </a:prstGeom>
          <a:solidFill>
            <a:srgbClr val="00538D"/>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sp>
        <p:nvSpPr>
          <p:cNvPr id="529" name="Shape 529"/>
          <p:cNvSpPr txBox="1"/>
          <p:nvPr>
            <p:ph type="title"/>
          </p:nvPr>
        </p:nvSpPr>
        <p:spPr>
          <a:xfrm>
            <a:off x="3692489" y="165102"/>
            <a:ext cx="5072100" cy="7065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4400" u="none" cap="none" strike="noStrike">
                <a:solidFill>
                  <a:schemeClr val="lt1"/>
                </a:solidFill>
                <a:latin typeface="Times New Roman"/>
                <a:ea typeface="Times New Roman"/>
                <a:cs typeface="Times New Roman"/>
                <a:sym typeface="Times New Roman"/>
              </a:rPr>
              <a:t>Plastic Microbeads</a:t>
            </a:r>
          </a:p>
        </p:txBody>
      </p:sp>
      <p:pic>
        <p:nvPicPr>
          <p:cNvPr id="530" name="Shape 530"/>
          <p:cNvPicPr preferRelativeResize="0"/>
          <p:nvPr/>
        </p:nvPicPr>
        <p:blipFill rotWithShape="1">
          <a:blip r:embed="rId3">
            <a:alphaModFix/>
          </a:blip>
          <a:srcRect b="0" l="0" r="0" t="0"/>
          <a:stretch/>
        </p:blipFill>
        <p:spPr>
          <a:xfrm>
            <a:off x="0" y="-6348"/>
            <a:ext cx="3312900" cy="6864300"/>
          </a:xfrm>
          <a:prstGeom prst="rect">
            <a:avLst/>
          </a:prstGeom>
          <a:noFill/>
          <a:ln>
            <a:noFill/>
          </a:ln>
        </p:spPr>
      </p:pic>
      <p:pic>
        <p:nvPicPr>
          <p:cNvPr id="531" name="Shape 531"/>
          <p:cNvPicPr preferRelativeResize="0"/>
          <p:nvPr/>
        </p:nvPicPr>
        <p:blipFill rotWithShape="1">
          <a:blip r:embed="rId4">
            <a:alphaModFix/>
          </a:blip>
          <a:srcRect b="13770" l="12896" r="13119" t="26557"/>
          <a:stretch/>
        </p:blipFill>
        <p:spPr>
          <a:xfrm>
            <a:off x="3931662" y="1036641"/>
            <a:ext cx="2333100" cy="1412400"/>
          </a:xfrm>
          <a:prstGeom prst="rect">
            <a:avLst/>
          </a:prstGeom>
          <a:noFill/>
          <a:ln>
            <a:noFill/>
          </a:ln>
        </p:spPr>
      </p:pic>
      <p:sp>
        <p:nvSpPr>
          <p:cNvPr id="532" name="Shape 532"/>
          <p:cNvSpPr txBox="1"/>
          <p:nvPr/>
        </p:nvSpPr>
        <p:spPr>
          <a:xfrm>
            <a:off x="7537913" y="1208975"/>
            <a:ext cx="1620300" cy="7695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200">
                <a:solidFill>
                  <a:srgbClr val="2ABED8"/>
                </a:solidFill>
                <a:latin typeface="Times New Roman"/>
                <a:ea typeface="Times New Roman"/>
                <a:cs typeface="Times New Roman"/>
                <a:sym typeface="Times New Roman"/>
              </a:rPr>
              <a:t>Have you seen these?</a:t>
            </a:r>
          </a:p>
        </p:txBody>
      </p:sp>
      <p:cxnSp>
        <p:nvCxnSpPr>
          <p:cNvPr id="533" name="Shape 533"/>
          <p:cNvCxnSpPr/>
          <p:nvPr/>
        </p:nvCxnSpPr>
        <p:spPr>
          <a:xfrm flipH="1">
            <a:off x="6462602" y="1593695"/>
            <a:ext cx="1045200" cy="112500"/>
          </a:xfrm>
          <a:prstGeom prst="straightConnector1">
            <a:avLst/>
          </a:prstGeom>
          <a:noFill/>
          <a:ln cap="flat" cmpd="sng" w="28575">
            <a:solidFill>
              <a:srgbClr val="FF0000"/>
            </a:solidFill>
            <a:prstDash val="solid"/>
            <a:miter/>
            <a:headEnd len="med" w="med" type="none"/>
            <a:tailEnd len="lg" w="lg" type="triangle"/>
          </a:ln>
        </p:spPr>
      </p:cxnSp>
      <p:sp>
        <p:nvSpPr>
          <p:cNvPr id="534" name="Shape 534"/>
          <p:cNvSpPr txBox="1"/>
          <p:nvPr/>
        </p:nvSpPr>
        <p:spPr>
          <a:xfrm>
            <a:off x="3838501" y="2653531"/>
            <a:ext cx="4832999" cy="26777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Plastic microbeads are found in many cosmetic products such as face wash and toothpaste.</a:t>
            </a:r>
          </a:p>
          <a:p>
            <a:pPr indent="0" lvl="0" marL="0" marR="0" rtl="0" algn="ctr">
              <a:spcBef>
                <a:spcPts val="0"/>
              </a:spcBef>
              <a:buNone/>
            </a:pPr>
            <a:r>
              <a:t/>
            </a:r>
            <a:endParaRPr sz="2400">
              <a:solidFill>
                <a:schemeClr val="lt1"/>
              </a:solidFill>
              <a:latin typeface="Times New Roman"/>
              <a:ea typeface="Times New Roman"/>
              <a:cs typeface="Times New Roman"/>
              <a:sym typeface="Times New Roman"/>
            </a:endParaRPr>
          </a:p>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These tiny little beads are designed to wash down the drain, but where do they go after that?</a:t>
            </a:r>
          </a:p>
        </p:txBody>
      </p:sp>
      <p:sp>
        <p:nvSpPr>
          <p:cNvPr id="535" name="Shape 535"/>
          <p:cNvSpPr/>
          <p:nvPr/>
        </p:nvSpPr>
        <p:spPr>
          <a:xfrm>
            <a:off x="3623067" y="5535528"/>
            <a:ext cx="5263800" cy="914400"/>
          </a:xfrm>
          <a:prstGeom prst="rect">
            <a:avLst/>
          </a:prstGeom>
          <a:solidFill>
            <a:srgbClr val="2ABED8"/>
          </a:solidFill>
          <a:ln cap="flat" cmpd="sng" w="1270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536" name="Shape 536"/>
          <p:cNvSpPr txBox="1"/>
          <p:nvPr/>
        </p:nvSpPr>
        <p:spPr>
          <a:xfrm>
            <a:off x="3764151" y="5731117"/>
            <a:ext cx="4928700" cy="5232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800" u="sng">
                <a:solidFill>
                  <a:schemeClr val="hlink"/>
                </a:solidFill>
                <a:latin typeface="Times New Roman"/>
                <a:ea typeface="Times New Roman"/>
                <a:cs typeface="Times New Roman"/>
                <a:sym typeface="Times New Roman"/>
                <a:hlinkClick r:id="rId5"/>
              </a:rPr>
              <a:t>https://youtu.be/Bic7QEVRNe4</a:t>
            </a:r>
            <a:r>
              <a:rPr lang="en" sz="2800">
                <a:solidFill>
                  <a:schemeClr val="dk1"/>
                </a:solidFill>
                <a:latin typeface="Times New Roman"/>
                <a:ea typeface="Times New Roman"/>
                <a:cs typeface="Times New Roman"/>
                <a:sym typeface="Times New Roman"/>
              </a:rPr>
              <a:t> </a:t>
            </a:r>
          </a:p>
        </p:txBody>
      </p:sp>
      <p:sp>
        <p:nvSpPr>
          <p:cNvPr id="537" name="Shape 537"/>
          <p:cNvSpPr txBox="1"/>
          <p:nvPr/>
        </p:nvSpPr>
        <p:spPr>
          <a:xfrm>
            <a:off x="3834301" y="2380609"/>
            <a:ext cx="20775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https://assets.rbl.ms/6474152/980x.jpg</a:t>
            </a:r>
          </a:p>
        </p:txBody>
      </p:sp>
      <p:sp>
        <p:nvSpPr>
          <p:cNvPr id="538" name="Shape 538"/>
          <p:cNvSpPr/>
          <p:nvPr/>
        </p:nvSpPr>
        <p:spPr>
          <a:xfrm>
            <a:off x="4488866" y="895291"/>
            <a:ext cx="1874700" cy="1734600"/>
          </a:xfrm>
          <a:prstGeom prst="ellipse">
            <a:avLst/>
          </a:prstGeom>
          <a:noFill/>
          <a:ln cap="flat" cmpd="sng" w="28575">
            <a:solidFill>
              <a:srgbClr val="FF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2" name="Shape 542"/>
        <p:cNvGrpSpPr/>
        <p:nvPr/>
      </p:nvGrpSpPr>
      <p:grpSpPr>
        <a:xfrm>
          <a:off x="0" y="0"/>
          <a:ext cx="0" cy="0"/>
          <a:chOff x="0" y="0"/>
          <a:chExt cx="0" cy="0"/>
        </a:xfrm>
      </p:grpSpPr>
      <p:pic>
        <p:nvPicPr>
          <p:cNvPr descr="TransitionSlide_Teal" id="543" name="Shape 54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544" name="Shape 544"/>
          <p:cNvSpPr txBox="1"/>
          <p:nvPr/>
        </p:nvSpPr>
        <p:spPr>
          <a:xfrm>
            <a:off x="513095" y="782120"/>
            <a:ext cx="2935800" cy="52938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7500">
                <a:solidFill>
                  <a:schemeClr val="lt1"/>
                </a:solidFill>
                <a:latin typeface="Times New Roman"/>
                <a:ea typeface="Times New Roman"/>
                <a:cs typeface="Times New Roman"/>
                <a:sym typeface="Times New Roman"/>
              </a:rPr>
              <a:t>What can </a:t>
            </a:r>
          </a:p>
          <a:p>
            <a:pPr indent="0" lvl="0" marL="0" marR="0" rtl="0" algn="ctr">
              <a:spcBef>
                <a:spcPts val="0"/>
              </a:spcBef>
              <a:buSzPct val="25000"/>
              <a:buNone/>
            </a:pPr>
            <a:r>
              <a:rPr b="1" lang="en" sz="9500">
                <a:solidFill>
                  <a:srgbClr val="00528D"/>
                </a:solidFill>
                <a:latin typeface="Times New Roman"/>
                <a:ea typeface="Times New Roman"/>
                <a:cs typeface="Times New Roman"/>
                <a:sym typeface="Times New Roman"/>
              </a:rPr>
              <a:t>YOU </a:t>
            </a:r>
          </a:p>
          <a:p>
            <a:pPr indent="0" lvl="0" marL="0" marR="0" rtl="0" algn="ctr">
              <a:spcBef>
                <a:spcPts val="0"/>
              </a:spcBef>
              <a:buSzPct val="25000"/>
              <a:buNone/>
            </a:pPr>
            <a:r>
              <a:rPr b="1" lang="en" sz="7500">
                <a:solidFill>
                  <a:schemeClr val="lt1"/>
                </a:solidFill>
                <a:latin typeface="Times New Roman"/>
                <a:ea typeface="Times New Roman"/>
                <a:cs typeface="Times New Roman"/>
                <a:sym typeface="Times New Roman"/>
              </a:rPr>
              <a:t>do?</a:t>
            </a:r>
          </a:p>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545" name="Shape 545"/>
          <p:cNvPicPr preferRelativeResize="0"/>
          <p:nvPr/>
        </p:nvPicPr>
        <p:blipFill rotWithShape="1">
          <a:blip r:embed="rId4">
            <a:alphaModFix/>
          </a:blip>
          <a:srcRect b="0" l="0" r="0" t="0"/>
          <a:stretch/>
        </p:blipFill>
        <p:spPr>
          <a:xfrm>
            <a:off x="3577389" y="957648"/>
            <a:ext cx="4812600" cy="4942800"/>
          </a:xfrm>
          <a:prstGeom prst="rect">
            <a:avLst/>
          </a:prstGeom>
          <a:noFill/>
          <a:ln>
            <a:noFill/>
          </a:ln>
        </p:spPr>
      </p:pic>
      <p:sp>
        <p:nvSpPr>
          <p:cNvPr id="546" name="Shape 546"/>
          <p:cNvSpPr txBox="1"/>
          <p:nvPr/>
        </p:nvSpPr>
        <p:spPr>
          <a:xfrm>
            <a:off x="5133473" y="6497051"/>
            <a:ext cx="3898199" cy="184800"/>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 sz="600">
                <a:solidFill>
                  <a:srgbClr val="D0CECE"/>
                </a:solidFill>
                <a:latin typeface="Times New Roman"/>
                <a:ea typeface="Times New Roman"/>
                <a:cs typeface="Times New Roman"/>
                <a:sym typeface="Times New Roman"/>
              </a:rPr>
              <a:t>Image source: http://fiveoclockstop.com/wp-content/uploads/2016/03/pointing_finger.png</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1" name="Shape 551"/>
        <p:cNvGrpSpPr/>
        <p:nvPr/>
      </p:nvGrpSpPr>
      <p:grpSpPr>
        <a:xfrm>
          <a:off x="0" y="0"/>
          <a:ext cx="0" cy="0"/>
          <a:chOff x="0" y="0"/>
          <a:chExt cx="0" cy="0"/>
        </a:xfrm>
      </p:grpSpPr>
      <p:sp>
        <p:nvSpPr>
          <p:cNvPr id="552" name="Shape 552"/>
          <p:cNvSpPr/>
          <p:nvPr/>
        </p:nvSpPr>
        <p:spPr>
          <a:xfrm>
            <a:off x="0" y="0"/>
            <a:ext cx="9144000" cy="6858000"/>
          </a:xfrm>
          <a:prstGeom prst="rect">
            <a:avLst/>
          </a:prstGeom>
          <a:solidFill>
            <a:srgbClr val="008DA8"/>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sp>
        <p:nvSpPr>
          <p:cNvPr id="553" name="Shape 553"/>
          <p:cNvSpPr txBox="1"/>
          <p:nvPr>
            <p:ph type="title"/>
          </p:nvPr>
        </p:nvSpPr>
        <p:spPr>
          <a:xfrm>
            <a:off x="628650" y="365126"/>
            <a:ext cx="7886700" cy="992100"/>
          </a:xfrm>
          <a:prstGeom prst="rect">
            <a:avLst/>
          </a:prstGeom>
          <a:solidFill>
            <a:srgbClr val="00528D"/>
          </a:solid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4950" u="none" cap="none" strike="noStrike">
                <a:solidFill>
                  <a:schemeClr val="lt1"/>
                </a:solidFill>
                <a:latin typeface="Times New Roman"/>
                <a:ea typeface="Times New Roman"/>
                <a:cs typeface="Times New Roman"/>
                <a:sym typeface="Times New Roman"/>
              </a:rPr>
              <a:t>SEA Change</a:t>
            </a:r>
            <a:br>
              <a:rPr b="0" i="0" lang="en" sz="4950" u="none" cap="none" strike="noStrike">
                <a:solidFill>
                  <a:schemeClr val="lt1"/>
                </a:solidFill>
                <a:latin typeface="Times New Roman"/>
                <a:ea typeface="Times New Roman"/>
                <a:cs typeface="Times New Roman"/>
                <a:sym typeface="Times New Roman"/>
              </a:rPr>
            </a:br>
            <a:r>
              <a:rPr b="0" i="1" lang="en" sz="2250" u="none" cap="none" strike="noStrike">
                <a:solidFill>
                  <a:schemeClr val="lt1"/>
                </a:solidFill>
                <a:latin typeface="Times New Roman"/>
                <a:ea typeface="Times New Roman"/>
                <a:cs typeface="Times New Roman"/>
                <a:sym typeface="Times New Roman"/>
              </a:rPr>
              <a:t>Science, education, action</a:t>
            </a:r>
          </a:p>
        </p:txBody>
      </p:sp>
      <p:pic>
        <p:nvPicPr>
          <p:cNvPr id="554" name="Shape 554"/>
          <p:cNvPicPr preferRelativeResize="0"/>
          <p:nvPr>
            <p:ph idx="1" type="body"/>
          </p:nvPr>
        </p:nvPicPr>
        <p:blipFill rotWithShape="1">
          <a:blip r:embed="rId3">
            <a:alphaModFix/>
          </a:blip>
          <a:srcRect b="0" l="0" r="0" t="0"/>
          <a:stretch/>
        </p:blipFill>
        <p:spPr>
          <a:xfrm>
            <a:off x="628650" y="1485899"/>
            <a:ext cx="7886700" cy="4436400"/>
          </a:xfrm>
          <a:prstGeom prst="rect">
            <a:avLst/>
          </a:prstGeom>
          <a:noFill/>
          <a:ln>
            <a:noFill/>
          </a:ln>
        </p:spPr>
      </p:pic>
      <p:sp>
        <p:nvSpPr>
          <p:cNvPr id="555" name="Shape 555"/>
          <p:cNvSpPr txBox="1"/>
          <p:nvPr/>
        </p:nvSpPr>
        <p:spPr>
          <a:xfrm>
            <a:off x="628650" y="6086475"/>
            <a:ext cx="7886700" cy="369300"/>
          </a:xfrm>
          <a:prstGeom prst="rect">
            <a:avLst/>
          </a:prstGeom>
          <a:solidFill>
            <a:schemeClr val="lt2"/>
          </a:solidFill>
          <a:ln>
            <a:noFill/>
          </a:ln>
        </p:spPr>
        <p:txBody>
          <a:bodyPr anchorCtr="0" anchor="t" bIns="45700" lIns="91425" rIns="91425" tIns="45700">
            <a:noAutofit/>
          </a:bodyPr>
          <a:lstStyle/>
          <a:p>
            <a:pPr indent="0" lvl="0" marL="0" marR="0" rtl="0" algn="ctr">
              <a:spcBef>
                <a:spcPts val="0"/>
              </a:spcBef>
              <a:buSzPct val="25000"/>
              <a:buNone/>
            </a:pPr>
            <a:r>
              <a:rPr lang="en" sz="1800" u="sng">
                <a:solidFill>
                  <a:schemeClr val="hlink"/>
                </a:solidFill>
                <a:latin typeface="Times New Roman"/>
                <a:ea typeface="Times New Roman"/>
                <a:cs typeface="Times New Roman"/>
                <a:sym typeface="Times New Roman"/>
                <a:hlinkClick r:id="rId4"/>
              </a:rPr>
              <a:t>https://www.youtube.com/watch?v=Vfx6WSrnlqw</a:t>
            </a:r>
            <a:r>
              <a:rPr lang="en" sz="1800">
                <a:solidFill>
                  <a:schemeClr val="dk1"/>
                </a:solidFill>
                <a:latin typeface="Times New Roman"/>
                <a:ea typeface="Times New Roman"/>
                <a:cs typeface="Times New Roman"/>
                <a:sym typeface="Times New Roman"/>
              </a:rPr>
              <a:t> </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9" name="Shape 559"/>
        <p:cNvGrpSpPr/>
        <p:nvPr/>
      </p:nvGrpSpPr>
      <p:grpSpPr>
        <a:xfrm>
          <a:off x="0" y="0"/>
          <a:ext cx="0" cy="0"/>
          <a:chOff x="0" y="0"/>
          <a:chExt cx="0" cy="0"/>
        </a:xfrm>
      </p:grpSpPr>
      <p:pic>
        <p:nvPicPr>
          <p:cNvPr descr="ContentSlide_blue" id="560" name="Shape 560"/>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561" name="Shape 561"/>
          <p:cNvSpPr txBox="1"/>
          <p:nvPr>
            <p:ph type="title"/>
          </p:nvPr>
        </p:nvSpPr>
        <p:spPr>
          <a:xfrm>
            <a:off x="628650" y="557608"/>
            <a:ext cx="7886700" cy="9660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1" i="0" lang="en" sz="4950" u="none" cap="none" strike="noStrike">
                <a:solidFill>
                  <a:schemeClr val="lt1"/>
                </a:solidFill>
                <a:latin typeface="Times New Roman"/>
                <a:ea typeface="Times New Roman"/>
                <a:cs typeface="Times New Roman"/>
                <a:sym typeface="Times New Roman"/>
              </a:rPr>
              <a:t>Start with: </a:t>
            </a:r>
            <a:r>
              <a:rPr b="1" i="0" lang="en" sz="4950" u="none" cap="none" strike="noStrike">
                <a:solidFill>
                  <a:srgbClr val="00B050"/>
                </a:solidFill>
                <a:latin typeface="Times New Roman"/>
                <a:ea typeface="Times New Roman"/>
                <a:cs typeface="Times New Roman"/>
                <a:sym typeface="Times New Roman"/>
              </a:rPr>
              <a:t>Going green</a:t>
            </a:r>
            <a:r>
              <a:rPr b="1" i="0" lang="en" sz="4950" u="none" cap="none" strike="noStrike">
                <a:solidFill>
                  <a:schemeClr val="lt1"/>
                </a:solidFill>
                <a:latin typeface="Times New Roman"/>
                <a:ea typeface="Times New Roman"/>
                <a:cs typeface="Times New Roman"/>
                <a:sym typeface="Times New Roman"/>
              </a:rPr>
              <a:t>, and </a:t>
            </a:r>
            <a:r>
              <a:rPr b="1" i="0" lang="en" sz="4950" u="none" cap="none" strike="noStrike">
                <a:solidFill>
                  <a:srgbClr val="2ABED8"/>
                </a:solidFill>
                <a:latin typeface="Times New Roman"/>
                <a:ea typeface="Times New Roman"/>
                <a:cs typeface="Times New Roman"/>
                <a:sym typeface="Times New Roman"/>
              </a:rPr>
              <a:t>thinking blue</a:t>
            </a:r>
            <a:r>
              <a:rPr b="1" i="0" lang="en" sz="4950" u="none" cap="none" strike="noStrike">
                <a:solidFill>
                  <a:schemeClr val="lt1"/>
                </a:solidFill>
                <a:latin typeface="Times New Roman"/>
                <a:ea typeface="Times New Roman"/>
                <a:cs typeface="Times New Roman"/>
                <a:sym typeface="Times New Roman"/>
              </a:rPr>
              <a:t>! </a:t>
            </a:r>
          </a:p>
        </p:txBody>
      </p:sp>
      <p:pic>
        <p:nvPicPr>
          <p:cNvPr id="562" name="Shape 562"/>
          <p:cNvPicPr preferRelativeResize="0"/>
          <p:nvPr>
            <p:ph idx="1" type="body"/>
          </p:nvPr>
        </p:nvPicPr>
        <p:blipFill rotWithShape="1">
          <a:blip r:embed="rId4">
            <a:alphaModFix/>
          </a:blip>
          <a:srcRect b="0" l="0" r="0" t="0"/>
          <a:stretch/>
        </p:blipFill>
        <p:spPr>
          <a:xfrm>
            <a:off x="4572000" y="1914525"/>
            <a:ext cx="4011900" cy="4214700"/>
          </a:xfrm>
          <a:prstGeom prst="rect">
            <a:avLst/>
          </a:prstGeom>
          <a:noFill/>
          <a:ln>
            <a:noFill/>
          </a:ln>
          <a:effectLst>
            <a:outerShdw blurRad="292100" rotWithShape="0" algn="tl" dir="2700000" dist="139700">
              <a:srgbClr val="333333">
                <a:alpha val="64705"/>
              </a:srgbClr>
            </a:outerShdw>
          </a:effectLst>
        </p:spPr>
      </p:pic>
      <p:sp>
        <p:nvSpPr>
          <p:cNvPr id="563" name="Shape 563"/>
          <p:cNvSpPr txBox="1"/>
          <p:nvPr/>
        </p:nvSpPr>
        <p:spPr>
          <a:xfrm>
            <a:off x="628650" y="2252216"/>
            <a:ext cx="3714900" cy="35394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800">
                <a:solidFill>
                  <a:schemeClr val="lt1"/>
                </a:solidFill>
                <a:latin typeface="Times New Roman"/>
                <a:ea typeface="Times New Roman"/>
                <a:cs typeface="Times New Roman"/>
                <a:sym typeface="Times New Roman"/>
              </a:rPr>
              <a:t>What we do on </a:t>
            </a:r>
            <a:r>
              <a:rPr b="1" lang="en" sz="2800">
                <a:solidFill>
                  <a:srgbClr val="00B050"/>
                </a:solidFill>
                <a:latin typeface="Times New Roman"/>
                <a:ea typeface="Times New Roman"/>
                <a:cs typeface="Times New Roman"/>
                <a:sym typeface="Times New Roman"/>
              </a:rPr>
              <a:t>land</a:t>
            </a:r>
            <a:r>
              <a:rPr lang="en" sz="2800">
                <a:solidFill>
                  <a:schemeClr val="lt1"/>
                </a:solidFill>
                <a:latin typeface="Times New Roman"/>
                <a:ea typeface="Times New Roman"/>
                <a:cs typeface="Times New Roman"/>
                <a:sym typeface="Times New Roman"/>
              </a:rPr>
              <a:t> has a direct impact on our </a:t>
            </a:r>
            <a:r>
              <a:rPr b="1" lang="en" sz="2800">
                <a:solidFill>
                  <a:srgbClr val="2ABED8"/>
                </a:solidFill>
                <a:latin typeface="Times New Roman"/>
                <a:ea typeface="Times New Roman"/>
                <a:cs typeface="Times New Roman"/>
                <a:sym typeface="Times New Roman"/>
              </a:rPr>
              <a:t>local watersheds </a:t>
            </a:r>
            <a:r>
              <a:rPr lang="en" sz="2800">
                <a:solidFill>
                  <a:schemeClr val="lt1"/>
                </a:solidFill>
                <a:latin typeface="Times New Roman"/>
                <a:ea typeface="Times New Roman"/>
                <a:cs typeface="Times New Roman"/>
                <a:sym typeface="Times New Roman"/>
              </a:rPr>
              <a:t>and </a:t>
            </a:r>
            <a:r>
              <a:rPr b="1" lang="en" sz="2800">
                <a:solidFill>
                  <a:srgbClr val="2ABED8"/>
                </a:solidFill>
                <a:latin typeface="Times New Roman"/>
                <a:ea typeface="Times New Roman"/>
                <a:cs typeface="Times New Roman"/>
                <a:sym typeface="Times New Roman"/>
              </a:rPr>
              <a:t>ocean</a:t>
            </a:r>
            <a:r>
              <a:rPr lang="en" sz="2800">
                <a:solidFill>
                  <a:schemeClr val="lt1"/>
                </a:solidFill>
                <a:latin typeface="Times New Roman"/>
                <a:ea typeface="Times New Roman"/>
                <a:cs typeface="Times New Roman"/>
                <a:sym typeface="Times New Roman"/>
              </a:rPr>
              <a:t>. </a:t>
            </a:r>
          </a:p>
          <a:p>
            <a:pPr indent="0" lvl="0" marL="0" marR="0" rtl="0" algn="l">
              <a:spcBef>
                <a:spcPts val="0"/>
              </a:spcBef>
              <a:buNone/>
            </a:pPr>
            <a:r>
              <a:t/>
            </a:r>
            <a:endParaRPr sz="2800">
              <a:solidFill>
                <a:schemeClr val="lt1"/>
              </a:solidFill>
              <a:latin typeface="Times New Roman"/>
              <a:ea typeface="Times New Roman"/>
              <a:cs typeface="Times New Roman"/>
              <a:sym typeface="Times New Roman"/>
            </a:endParaRPr>
          </a:p>
          <a:p>
            <a:pPr indent="0" lvl="0" marL="0" marR="0" rtl="0" algn="l">
              <a:spcBef>
                <a:spcPts val="0"/>
              </a:spcBef>
              <a:buSzPct val="25000"/>
              <a:buNone/>
            </a:pPr>
            <a:r>
              <a:rPr i="1" lang="en" sz="2800">
                <a:solidFill>
                  <a:schemeClr val="lt1"/>
                </a:solidFill>
                <a:latin typeface="Times New Roman"/>
                <a:ea typeface="Times New Roman"/>
                <a:cs typeface="Times New Roman"/>
                <a:sym typeface="Times New Roman"/>
              </a:rPr>
              <a:t>What can you do on </a:t>
            </a:r>
            <a:r>
              <a:rPr i="1" lang="en" sz="2800">
                <a:solidFill>
                  <a:srgbClr val="00B050"/>
                </a:solidFill>
                <a:latin typeface="Times New Roman"/>
                <a:ea typeface="Times New Roman"/>
                <a:cs typeface="Times New Roman"/>
                <a:sym typeface="Times New Roman"/>
              </a:rPr>
              <a:t>land</a:t>
            </a:r>
            <a:r>
              <a:rPr i="1" lang="en" sz="2800">
                <a:solidFill>
                  <a:schemeClr val="lt1"/>
                </a:solidFill>
                <a:latin typeface="Times New Roman"/>
                <a:ea typeface="Times New Roman"/>
                <a:cs typeface="Times New Roman"/>
                <a:sym typeface="Times New Roman"/>
              </a:rPr>
              <a:t> to better protect </a:t>
            </a:r>
            <a:r>
              <a:rPr i="1" lang="en" sz="2800">
                <a:solidFill>
                  <a:srgbClr val="2ABED8"/>
                </a:solidFill>
                <a:latin typeface="Times New Roman"/>
                <a:ea typeface="Times New Roman"/>
                <a:cs typeface="Times New Roman"/>
                <a:sym typeface="Times New Roman"/>
              </a:rPr>
              <a:t>marine environments</a:t>
            </a:r>
            <a:r>
              <a:rPr i="1" lang="en" sz="2800">
                <a:solidFill>
                  <a:schemeClr val="lt1"/>
                </a:solidFill>
                <a:latin typeface="Times New Roman"/>
                <a:ea typeface="Times New Roman"/>
                <a:cs typeface="Times New Roman"/>
                <a:sym typeface="Times New Roman"/>
              </a:rPr>
              <a:t>?</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7" name="Shape 567"/>
        <p:cNvGrpSpPr/>
        <p:nvPr/>
      </p:nvGrpSpPr>
      <p:grpSpPr>
        <a:xfrm>
          <a:off x="0" y="0"/>
          <a:ext cx="0" cy="0"/>
          <a:chOff x="0" y="0"/>
          <a:chExt cx="0" cy="0"/>
        </a:xfrm>
      </p:grpSpPr>
      <p:sp>
        <p:nvSpPr>
          <p:cNvPr id="568" name="Shape 568"/>
          <p:cNvSpPr/>
          <p:nvPr/>
        </p:nvSpPr>
        <p:spPr>
          <a:xfrm>
            <a:off x="0" y="0"/>
            <a:ext cx="9144000" cy="6858000"/>
          </a:xfrm>
          <a:prstGeom prst="rect">
            <a:avLst/>
          </a:prstGeom>
          <a:solidFill>
            <a:srgbClr val="008DA8"/>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sp>
        <p:nvSpPr>
          <p:cNvPr id="569" name="Shape 569"/>
          <p:cNvSpPr txBox="1"/>
          <p:nvPr>
            <p:ph type="title"/>
          </p:nvPr>
        </p:nvSpPr>
        <p:spPr>
          <a:xfrm>
            <a:off x="489345" y="213437"/>
            <a:ext cx="8165400" cy="13257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3959" u="none" cap="none" strike="noStrike">
                <a:solidFill>
                  <a:schemeClr val="lt1"/>
                </a:solidFill>
                <a:latin typeface="Times New Roman"/>
                <a:ea typeface="Times New Roman"/>
                <a:cs typeface="Times New Roman"/>
                <a:sym typeface="Times New Roman"/>
              </a:rPr>
              <a:t>Take the </a:t>
            </a:r>
            <a:br>
              <a:rPr b="0" i="0" lang="en" sz="3959" u="none" cap="none" strike="noStrike">
                <a:solidFill>
                  <a:schemeClr val="lt1"/>
                </a:solidFill>
                <a:latin typeface="Times New Roman"/>
                <a:ea typeface="Times New Roman"/>
                <a:cs typeface="Times New Roman"/>
                <a:sym typeface="Times New Roman"/>
              </a:rPr>
            </a:br>
            <a:r>
              <a:rPr b="1" i="1" lang="en" sz="4770" u="none" cap="none" strike="noStrike">
                <a:solidFill>
                  <a:srgbClr val="F5E35D"/>
                </a:solidFill>
                <a:latin typeface="Times New Roman"/>
                <a:ea typeface="Times New Roman"/>
                <a:cs typeface="Times New Roman"/>
                <a:sym typeface="Times New Roman"/>
              </a:rPr>
              <a:t>Zero Waste Week Challenge</a:t>
            </a:r>
          </a:p>
        </p:txBody>
      </p:sp>
      <p:sp>
        <p:nvSpPr>
          <p:cNvPr id="570" name="Shape 570"/>
          <p:cNvSpPr txBox="1"/>
          <p:nvPr>
            <p:ph idx="1" type="body"/>
          </p:nvPr>
        </p:nvSpPr>
        <p:spPr>
          <a:xfrm>
            <a:off x="350041" y="5397898"/>
            <a:ext cx="8443800" cy="1043100"/>
          </a:xfrm>
          <a:prstGeom prst="rect">
            <a:avLst/>
          </a:prstGeom>
          <a:noFill/>
          <a:ln>
            <a:noFill/>
          </a:ln>
        </p:spPr>
        <p:txBody>
          <a:bodyPr anchorCtr="0" anchor="ctr" bIns="45700" lIns="91425" rIns="91425" tIns="45700">
            <a:noAutofit/>
          </a:bodyPr>
          <a:lstStyle/>
          <a:p>
            <a:pPr indent="0" lvl="0" marL="0" marR="0" rtl="0" algn="ctr">
              <a:lnSpc>
                <a:spcPct val="80000"/>
              </a:lnSpc>
              <a:spcBef>
                <a:spcPts val="0"/>
              </a:spcBef>
              <a:buClr>
                <a:schemeClr val="lt1"/>
              </a:buClr>
              <a:buSzPct val="25000"/>
              <a:buFont typeface="Arial"/>
              <a:buNone/>
            </a:pPr>
            <a:r>
              <a:rPr b="0" i="0" lang="en" sz="3800" u="none" cap="none" strike="noStrike">
                <a:solidFill>
                  <a:schemeClr val="lt1"/>
                </a:solidFill>
                <a:latin typeface="Times New Roman"/>
                <a:ea typeface="Times New Roman"/>
                <a:cs typeface="Times New Roman"/>
                <a:sym typeface="Times New Roman"/>
              </a:rPr>
              <a:t>Pledge to reduce waste </a:t>
            </a:r>
            <a:r>
              <a:rPr b="0" i="1" lang="en" sz="3800" u="none" cap="none" strike="noStrike">
                <a:solidFill>
                  <a:schemeClr val="lt1"/>
                </a:solidFill>
                <a:latin typeface="Times New Roman"/>
                <a:ea typeface="Times New Roman"/>
                <a:cs typeface="Times New Roman"/>
                <a:sym typeface="Times New Roman"/>
              </a:rPr>
              <a:t>at your school</a:t>
            </a:r>
            <a:r>
              <a:rPr b="0" i="0" lang="en" sz="3800" u="none" cap="none" strike="noStrike">
                <a:solidFill>
                  <a:schemeClr val="lt1"/>
                </a:solidFill>
                <a:latin typeface="Times New Roman"/>
                <a:ea typeface="Times New Roman"/>
                <a:cs typeface="Times New Roman"/>
                <a:sym typeface="Times New Roman"/>
              </a:rPr>
              <a:t>, </a:t>
            </a:r>
            <a:r>
              <a:rPr b="0" i="1" lang="en" sz="3800" u="none" cap="none" strike="noStrike">
                <a:solidFill>
                  <a:schemeClr val="lt1"/>
                </a:solidFill>
                <a:latin typeface="Times New Roman"/>
                <a:ea typeface="Times New Roman"/>
                <a:cs typeface="Times New Roman"/>
                <a:sym typeface="Times New Roman"/>
              </a:rPr>
              <a:t>in your community</a:t>
            </a:r>
            <a:r>
              <a:rPr b="0" i="0" lang="en" sz="3800" u="none" cap="none" strike="noStrike">
                <a:solidFill>
                  <a:schemeClr val="lt1"/>
                </a:solidFill>
                <a:latin typeface="Times New Roman"/>
                <a:ea typeface="Times New Roman"/>
                <a:cs typeface="Times New Roman"/>
                <a:sym typeface="Times New Roman"/>
              </a:rPr>
              <a:t> and </a:t>
            </a:r>
            <a:r>
              <a:rPr b="0" i="1" lang="en" sz="3800" u="none" cap="none" strike="noStrike">
                <a:solidFill>
                  <a:schemeClr val="lt1"/>
                </a:solidFill>
                <a:latin typeface="Times New Roman"/>
                <a:ea typeface="Times New Roman"/>
                <a:cs typeface="Times New Roman"/>
                <a:sym typeface="Times New Roman"/>
              </a:rPr>
              <a:t>at home</a:t>
            </a:r>
            <a:r>
              <a:rPr b="0" i="0" lang="en" sz="3800" u="none" cap="none" strike="noStrike">
                <a:solidFill>
                  <a:schemeClr val="lt1"/>
                </a:solidFill>
                <a:latin typeface="Times New Roman"/>
                <a:ea typeface="Times New Roman"/>
                <a:cs typeface="Times New Roman"/>
                <a:sym typeface="Times New Roman"/>
              </a:rPr>
              <a:t>! </a:t>
            </a:r>
          </a:p>
        </p:txBody>
      </p:sp>
      <p:pic>
        <p:nvPicPr>
          <p:cNvPr id="571" name="Shape 571"/>
          <p:cNvPicPr preferRelativeResize="0"/>
          <p:nvPr/>
        </p:nvPicPr>
        <p:blipFill rotWithShape="1">
          <a:blip r:embed="rId3">
            <a:alphaModFix/>
          </a:blip>
          <a:srcRect b="0" l="0" r="0" t="0"/>
          <a:stretch/>
        </p:blipFill>
        <p:spPr>
          <a:xfrm>
            <a:off x="0" y="1702515"/>
            <a:ext cx="9144000" cy="3531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5" name="Shape 575"/>
        <p:cNvGrpSpPr/>
        <p:nvPr/>
      </p:nvGrpSpPr>
      <p:grpSpPr>
        <a:xfrm>
          <a:off x="0" y="0"/>
          <a:ext cx="0" cy="0"/>
          <a:chOff x="0" y="0"/>
          <a:chExt cx="0" cy="0"/>
        </a:xfrm>
      </p:grpSpPr>
      <p:pic>
        <p:nvPicPr>
          <p:cNvPr descr="ContentSlide_blue" id="576" name="Shape 576"/>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577" name="Shape 577"/>
          <p:cNvPicPr preferRelativeResize="0"/>
          <p:nvPr/>
        </p:nvPicPr>
        <p:blipFill rotWithShape="1">
          <a:blip r:embed="rId4">
            <a:alphaModFix amt="50000"/>
          </a:blip>
          <a:srcRect b="0" l="0" r="0" t="0"/>
          <a:stretch/>
        </p:blipFill>
        <p:spPr>
          <a:xfrm>
            <a:off x="1301523" y="409260"/>
            <a:ext cx="6540900" cy="6039599"/>
          </a:xfrm>
          <a:prstGeom prst="rect">
            <a:avLst/>
          </a:prstGeom>
          <a:noFill/>
          <a:ln>
            <a:noFill/>
          </a:ln>
          <a:effectLst>
            <a:outerShdw blurRad="292100" rotWithShape="0" algn="tl" dir="2700000" dist="139700">
              <a:srgbClr val="333333">
                <a:alpha val="64705"/>
              </a:srgbClr>
            </a:outerShdw>
          </a:effectLst>
        </p:spPr>
      </p:pic>
      <p:sp>
        <p:nvSpPr>
          <p:cNvPr id="578" name="Shape 578"/>
          <p:cNvSpPr txBox="1"/>
          <p:nvPr/>
        </p:nvSpPr>
        <p:spPr>
          <a:xfrm>
            <a:off x="0" y="409260"/>
            <a:ext cx="9144000" cy="13695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6500">
                <a:solidFill>
                  <a:schemeClr val="lt1"/>
                </a:solidFill>
                <a:latin typeface="Times New Roman"/>
                <a:ea typeface="Times New Roman"/>
                <a:cs typeface="Times New Roman"/>
                <a:sym typeface="Times New Roman"/>
              </a:rPr>
              <a:t>What is </a:t>
            </a:r>
            <a:r>
              <a:rPr b="1" lang="en" sz="6500" u="sng">
                <a:solidFill>
                  <a:schemeClr val="lt1"/>
                </a:solidFill>
                <a:latin typeface="Times New Roman"/>
                <a:ea typeface="Times New Roman"/>
                <a:cs typeface="Times New Roman"/>
                <a:sym typeface="Times New Roman"/>
              </a:rPr>
              <a:t>Zero Waste</a:t>
            </a:r>
            <a:r>
              <a:rPr b="1" lang="en" sz="6500">
                <a:solidFill>
                  <a:schemeClr val="lt1"/>
                </a:solidFill>
                <a:latin typeface="Times New Roman"/>
                <a:ea typeface="Times New Roman"/>
                <a:cs typeface="Times New Roman"/>
                <a:sym typeface="Times New Roman"/>
              </a:rPr>
              <a:t>?</a:t>
            </a:r>
          </a:p>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579" name="Shape 579"/>
          <p:cNvSpPr txBox="1"/>
          <p:nvPr/>
        </p:nvSpPr>
        <p:spPr>
          <a:xfrm>
            <a:off x="1178716" y="1778866"/>
            <a:ext cx="7300800" cy="40320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i="1" lang="en" sz="4200">
                <a:solidFill>
                  <a:schemeClr val="lt1"/>
                </a:solidFill>
                <a:latin typeface="Times New Roman"/>
                <a:ea typeface="Times New Roman"/>
                <a:cs typeface="Times New Roman"/>
                <a:sym typeface="Times New Roman"/>
              </a:rPr>
              <a:t>“Zero Waste means designing and managing products to eliminate the amount of trash that is sent to the landfill or burned.”</a:t>
            </a:r>
          </a:p>
          <a:p>
            <a:pPr indent="0" lvl="0" marL="0" marR="0" rtl="0" algn="l">
              <a:spcBef>
                <a:spcPts val="0"/>
              </a:spcBef>
              <a:buSzPct val="25000"/>
              <a:buNone/>
            </a:pPr>
            <a:r>
              <a:rPr i="1" lang="en" sz="3600">
                <a:solidFill>
                  <a:schemeClr val="lt1"/>
                </a:solidFill>
                <a:latin typeface="Times New Roman"/>
                <a:ea typeface="Times New Roman"/>
                <a:cs typeface="Times New Roman"/>
                <a:sym typeface="Times New Roman"/>
              </a:rPr>
              <a:t>	</a:t>
            </a:r>
            <a:r>
              <a:rPr i="1" lang="en" sz="2800">
                <a:solidFill>
                  <a:schemeClr val="lt1"/>
                </a:solidFill>
                <a:latin typeface="Times New Roman"/>
                <a:ea typeface="Times New Roman"/>
                <a:cs typeface="Times New Roman"/>
                <a:sym typeface="Times New Roman"/>
              </a:rPr>
              <a:t>- </a:t>
            </a:r>
            <a:r>
              <a:rPr lang="en" sz="2800">
                <a:solidFill>
                  <a:schemeClr val="lt1"/>
                </a:solidFill>
                <a:latin typeface="Times New Roman"/>
                <a:ea typeface="Times New Roman"/>
                <a:cs typeface="Times New Roman"/>
                <a:sym typeface="Times New Roman"/>
              </a:rPr>
              <a:t>Zero Waste International Alliance</a:t>
            </a:r>
          </a:p>
          <a:p>
            <a:pPr indent="0" lvl="0" marL="0" marR="0" rtl="0" algn="l">
              <a:spcBef>
                <a:spcPts val="0"/>
              </a:spcBef>
              <a:buSzPct val="25000"/>
              <a:buNone/>
            </a:pPr>
            <a:r>
              <a:rPr lang="en" sz="1000">
                <a:solidFill>
                  <a:srgbClr val="D0CECE"/>
                </a:solidFill>
                <a:latin typeface="Times New Roman"/>
                <a:ea typeface="Times New Roman"/>
                <a:cs typeface="Times New Roman"/>
                <a:sym typeface="Times New Roman"/>
              </a:rPr>
              <a:t>				</a:t>
            </a:r>
          </a:p>
        </p:txBody>
      </p:sp>
      <p:sp>
        <p:nvSpPr>
          <p:cNvPr id="580" name="Shape 580"/>
          <p:cNvSpPr txBox="1"/>
          <p:nvPr/>
        </p:nvSpPr>
        <p:spPr>
          <a:xfrm>
            <a:off x="5900737" y="6448739"/>
            <a:ext cx="3128999"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rgbClr val="D0CECE"/>
                </a:solidFill>
                <a:latin typeface="Times New Roman"/>
                <a:ea typeface="Times New Roman"/>
                <a:cs typeface="Times New Roman"/>
                <a:sym typeface="Times New Roman"/>
              </a:rPr>
              <a:t>Image source: https://www.texasenvironment.org/wp-content/uploads/2015/04/zerowaste1.png</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4" name="Shape 584"/>
        <p:cNvGrpSpPr/>
        <p:nvPr/>
      </p:nvGrpSpPr>
      <p:grpSpPr>
        <a:xfrm>
          <a:off x="0" y="0"/>
          <a:ext cx="0" cy="0"/>
          <a:chOff x="0" y="0"/>
          <a:chExt cx="0" cy="0"/>
        </a:xfrm>
      </p:grpSpPr>
      <p:pic>
        <p:nvPicPr>
          <p:cNvPr descr="ContentSlide_Header" id="585" name="Shape 585"/>
          <p:cNvPicPr preferRelativeResize="0"/>
          <p:nvPr/>
        </p:nvPicPr>
        <p:blipFill rotWithShape="1">
          <a:blip r:embed="rId3">
            <a:alphaModFix/>
          </a:blip>
          <a:srcRect b="13344" l="0" r="0" t="13344"/>
          <a:stretch/>
        </p:blipFill>
        <p:spPr>
          <a:xfrm>
            <a:off x="0" y="-76200"/>
            <a:ext cx="9144000" cy="6934200"/>
          </a:xfrm>
          <a:prstGeom prst="rect">
            <a:avLst/>
          </a:prstGeom>
          <a:noFill/>
          <a:ln>
            <a:noFill/>
          </a:ln>
        </p:spPr>
      </p:pic>
      <p:sp>
        <p:nvSpPr>
          <p:cNvPr id="586" name="Shape 586"/>
          <p:cNvSpPr txBox="1"/>
          <p:nvPr>
            <p:ph type="title"/>
          </p:nvPr>
        </p:nvSpPr>
        <p:spPr>
          <a:xfrm>
            <a:off x="628650" y="95251"/>
            <a:ext cx="7886700" cy="77939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4400" u="none" cap="none" strike="noStrike">
                <a:solidFill>
                  <a:schemeClr val="lt1"/>
                </a:solidFill>
                <a:latin typeface="Times New Roman"/>
                <a:ea typeface="Times New Roman"/>
                <a:cs typeface="Times New Roman"/>
                <a:sym typeface="Times New Roman"/>
              </a:rPr>
              <a:t>Reduce Waste at Your School</a:t>
            </a:r>
          </a:p>
        </p:txBody>
      </p:sp>
      <p:sp>
        <p:nvSpPr>
          <p:cNvPr id="587" name="Shape 587"/>
          <p:cNvSpPr txBox="1"/>
          <p:nvPr>
            <p:ph idx="1" type="body"/>
          </p:nvPr>
        </p:nvSpPr>
        <p:spPr>
          <a:xfrm>
            <a:off x="242887" y="1428750"/>
            <a:ext cx="4168200" cy="5172000"/>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lt1"/>
              </a:buClr>
              <a:buSzPct val="100000"/>
              <a:buFont typeface="Arial"/>
              <a:buChar char="•"/>
            </a:pPr>
            <a:r>
              <a:rPr b="0" i="0" lang="en" sz="2400" u="none" cap="none" strike="noStrike">
                <a:solidFill>
                  <a:schemeClr val="lt1"/>
                </a:solidFill>
                <a:latin typeface="Times New Roman"/>
                <a:ea typeface="Times New Roman"/>
                <a:cs typeface="Times New Roman"/>
                <a:sym typeface="Times New Roman"/>
              </a:rPr>
              <a:t>Step up your recycling and composting efforts</a:t>
            </a:r>
          </a:p>
          <a:p>
            <a:pPr indent="0" lvl="0" marL="0" marR="0" rtl="0" algn="l">
              <a:lnSpc>
                <a:spcPct val="90000"/>
              </a:lnSpc>
              <a:spcBef>
                <a:spcPts val="1000"/>
              </a:spcBef>
              <a:spcAft>
                <a:spcPts val="0"/>
              </a:spcAft>
              <a:buClr>
                <a:schemeClr val="dk1"/>
              </a:buClr>
              <a:buSzPct val="25000"/>
              <a:buFont typeface="Arial"/>
              <a:buNone/>
            </a:pPr>
            <a:r>
              <a:t/>
            </a:r>
            <a:endParaRPr b="0" i="0" sz="800" u="none" cap="none" strike="noStrike">
              <a:solidFill>
                <a:schemeClr val="lt1"/>
              </a:solidFill>
              <a:latin typeface="Times New Roman"/>
              <a:ea typeface="Times New Roman"/>
              <a:cs typeface="Times New Roman"/>
              <a:sym typeface="Times New Roman"/>
            </a:endParaRPr>
          </a:p>
          <a:p>
            <a:pPr indent="-228600" lvl="0" marL="228600" marR="0" rtl="0" algn="l">
              <a:lnSpc>
                <a:spcPct val="90000"/>
              </a:lnSpc>
              <a:spcBef>
                <a:spcPts val="1000"/>
              </a:spcBef>
              <a:spcAft>
                <a:spcPts val="0"/>
              </a:spcAft>
              <a:buClr>
                <a:schemeClr val="lt1"/>
              </a:buClr>
              <a:buSzPct val="100000"/>
              <a:buFont typeface="Arial"/>
              <a:buChar char="•"/>
            </a:pPr>
            <a:r>
              <a:rPr b="0" i="0" lang="en" sz="2400" u="none" cap="none" strike="noStrike">
                <a:solidFill>
                  <a:schemeClr val="lt1"/>
                </a:solidFill>
                <a:latin typeface="Times New Roman"/>
                <a:ea typeface="Times New Roman"/>
                <a:cs typeface="Times New Roman"/>
                <a:sym typeface="Times New Roman"/>
              </a:rPr>
              <a:t>Replace single-use condiment packets with bulk dispensers</a:t>
            </a:r>
          </a:p>
          <a:p>
            <a:pPr indent="0" lvl="0" marL="0" marR="0" rtl="0" algn="l">
              <a:lnSpc>
                <a:spcPct val="90000"/>
              </a:lnSpc>
              <a:spcBef>
                <a:spcPts val="1000"/>
              </a:spcBef>
              <a:spcAft>
                <a:spcPts val="0"/>
              </a:spcAft>
              <a:buClr>
                <a:schemeClr val="dk1"/>
              </a:buClr>
              <a:buSzPct val="25000"/>
              <a:buFont typeface="Arial"/>
              <a:buNone/>
            </a:pPr>
            <a:r>
              <a:t/>
            </a:r>
            <a:endParaRPr b="0" i="0" sz="800" u="none" cap="none" strike="noStrike">
              <a:solidFill>
                <a:schemeClr val="lt1"/>
              </a:solidFill>
              <a:latin typeface="Times New Roman"/>
              <a:ea typeface="Times New Roman"/>
              <a:cs typeface="Times New Roman"/>
              <a:sym typeface="Times New Roman"/>
            </a:endParaRPr>
          </a:p>
          <a:p>
            <a:pPr indent="-228600" lvl="0" marL="228600" marR="0" rtl="0" algn="l">
              <a:lnSpc>
                <a:spcPct val="90000"/>
              </a:lnSpc>
              <a:spcBef>
                <a:spcPts val="1000"/>
              </a:spcBef>
              <a:spcAft>
                <a:spcPts val="0"/>
              </a:spcAft>
              <a:buClr>
                <a:schemeClr val="lt1"/>
              </a:buClr>
              <a:buSzPct val="100000"/>
              <a:buFont typeface="Arial"/>
              <a:buChar char="•"/>
            </a:pPr>
            <a:r>
              <a:rPr b="0" i="0" lang="en" sz="2400" u="none" cap="none" strike="noStrike">
                <a:solidFill>
                  <a:schemeClr val="lt1"/>
                </a:solidFill>
                <a:latin typeface="Times New Roman"/>
                <a:ea typeface="Times New Roman"/>
                <a:cs typeface="Times New Roman"/>
                <a:sym typeface="Times New Roman"/>
              </a:rPr>
              <a:t>Replace spork packs with bulk utensil dispensers</a:t>
            </a:r>
          </a:p>
          <a:p>
            <a:pPr indent="-228600" lvl="0" marL="228600" marR="0" rtl="0" algn="l">
              <a:lnSpc>
                <a:spcPct val="90000"/>
              </a:lnSpc>
              <a:spcBef>
                <a:spcPts val="1000"/>
              </a:spcBef>
              <a:spcAft>
                <a:spcPts val="0"/>
              </a:spcAft>
              <a:buClr>
                <a:schemeClr val="dk1"/>
              </a:buClr>
              <a:buSzPct val="100000"/>
              <a:buFont typeface="Arial"/>
              <a:buNone/>
            </a:pPr>
            <a:r>
              <a:t/>
            </a:r>
            <a:endParaRPr b="0" i="0" sz="800" u="none" cap="none" strike="noStrike">
              <a:solidFill>
                <a:schemeClr val="lt1"/>
              </a:solidFill>
              <a:latin typeface="Times New Roman"/>
              <a:ea typeface="Times New Roman"/>
              <a:cs typeface="Times New Roman"/>
              <a:sym typeface="Times New Roman"/>
            </a:endParaRPr>
          </a:p>
          <a:p>
            <a:pPr indent="-228600" lvl="0" marL="228600" marR="0" rtl="0" algn="l">
              <a:lnSpc>
                <a:spcPct val="90000"/>
              </a:lnSpc>
              <a:spcBef>
                <a:spcPts val="1000"/>
              </a:spcBef>
              <a:spcAft>
                <a:spcPts val="0"/>
              </a:spcAft>
              <a:buClr>
                <a:schemeClr val="lt1"/>
              </a:buClr>
              <a:buSzPct val="100000"/>
              <a:buFont typeface="Arial"/>
              <a:buChar char="•"/>
            </a:pPr>
            <a:r>
              <a:rPr b="0" i="0" lang="en" sz="2400" u="none" cap="none" strike="noStrike">
                <a:solidFill>
                  <a:schemeClr val="lt1"/>
                </a:solidFill>
                <a:latin typeface="Times New Roman"/>
                <a:ea typeface="Times New Roman"/>
                <a:cs typeface="Times New Roman"/>
                <a:sym typeface="Times New Roman"/>
              </a:rPr>
              <a:t>Replace plastic straws with paper straws </a:t>
            </a:r>
          </a:p>
          <a:p>
            <a:pPr indent="0" lvl="0" marL="0" marR="0" rtl="0" algn="l">
              <a:lnSpc>
                <a:spcPct val="90000"/>
              </a:lnSpc>
              <a:spcBef>
                <a:spcPts val="1000"/>
              </a:spcBef>
              <a:spcAft>
                <a:spcPts val="0"/>
              </a:spcAft>
              <a:buClr>
                <a:schemeClr val="dk1"/>
              </a:buClr>
              <a:buSzPct val="25000"/>
              <a:buFont typeface="Arial"/>
              <a:buNone/>
            </a:pPr>
            <a:r>
              <a:t/>
            </a:r>
            <a:endParaRPr b="0" i="0" sz="800" u="none" cap="none" strike="noStrike">
              <a:solidFill>
                <a:schemeClr val="lt1"/>
              </a:solidFill>
              <a:latin typeface="Times New Roman"/>
              <a:ea typeface="Times New Roman"/>
              <a:cs typeface="Times New Roman"/>
              <a:sym typeface="Times New Roman"/>
            </a:endParaRPr>
          </a:p>
          <a:p>
            <a:pPr indent="-228600" lvl="0" marL="228600" marR="0" rtl="0" algn="l">
              <a:lnSpc>
                <a:spcPct val="90000"/>
              </a:lnSpc>
              <a:spcBef>
                <a:spcPts val="1000"/>
              </a:spcBef>
              <a:buClr>
                <a:schemeClr val="lt1"/>
              </a:buClr>
              <a:buSzPct val="100000"/>
              <a:buFont typeface="Arial"/>
              <a:buChar char="•"/>
            </a:pPr>
            <a:r>
              <a:rPr b="0" i="0" lang="en" sz="2400" u="none" cap="none" strike="noStrike">
                <a:solidFill>
                  <a:schemeClr val="lt1"/>
                </a:solidFill>
                <a:latin typeface="Times New Roman"/>
                <a:ea typeface="Times New Roman"/>
                <a:cs typeface="Times New Roman"/>
                <a:sym typeface="Times New Roman"/>
              </a:rPr>
              <a:t>Power down all electronic devices when not in use</a:t>
            </a:r>
          </a:p>
        </p:txBody>
      </p:sp>
      <p:pic>
        <p:nvPicPr>
          <p:cNvPr id="588" name="Shape 588"/>
          <p:cNvPicPr preferRelativeResize="0"/>
          <p:nvPr/>
        </p:nvPicPr>
        <p:blipFill rotWithShape="1">
          <a:blip r:embed="rId4">
            <a:alphaModFix/>
          </a:blip>
          <a:srcRect b="12082" l="0" r="0" t="12083"/>
          <a:stretch/>
        </p:blipFill>
        <p:spPr>
          <a:xfrm>
            <a:off x="4828073" y="1169234"/>
            <a:ext cx="3956399" cy="3000300"/>
          </a:xfrm>
          <a:prstGeom prst="rect">
            <a:avLst/>
          </a:prstGeom>
          <a:noFill/>
          <a:ln cap="flat" cmpd="sng" w="9525">
            <a:solidFill>
              <a:schemeClr val="dk1"/>
            </a:solidFill>
            <a:prstDash val="solid"/>
            <a:round/>
            <a:headEnd len="med" w="med" type="none"/>
            <a:tailEnd len="med" w="med" type="none"/>
          </a:ln>
        </p:spPr>
      </p:pic>
      <p:sp>
        <p:nvSpPr>
          <p:cNvPr id="589" name="Shape 589"/>
          <p:cNvSpPr txBox="1"/>
          <p:nvPr/>
        </p:nvSpPr>
        <p:spPr>
          <a:xfrm>
            <a:off x="4844010" y="3845344"/>
            <a:ext cx="3956400" cy="276900"/>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 sz="600">
                <a:solidFill>
                  <a:srgbClr val="D0CECE"/>
                </a:solidFill>
                <a:latin typeface="Times New Roman"/>
                <a:ea typeface="Times New Roman"/>
                <a:cs typeface="Times New Roman"/>
                <a:sym typeface="Times New Roman"/>
              </a:rPr>
              <a:t>Image source: http://www.webstaurantstore.com/images/products/main/7456/24188/carlisle-38504-condiment-dispenser-rail-with-4-standard-pumps.jpg</a:t>
            </a:r>
          </a:p>
        </p:txBody>
      </p:sp>
      <p:pic>
        <p:nvPicPr>
          <p:cNvPr id="590" name="Shape 590"/>
          <p:cNvPicPr preferRelativeResize="0"/>
          <p:nvPr/>
        </p:nvPicPr>
        <p:blipFill rotWithShape="1">
          <a:blip r:embed="rId5">
            <a:alphaModFix/>
          </a:blip>
          <a:srcRect b="0" l="11182" r="13817" t="0"/>
          <a:stretch/>
        </p:blipFill>
        <p:spPr>
          <a:xfrm>
            <a:off x="7012950" y="4298450"/>
            <a:ext cx="1771800" cy="2362200"/>
          </a:xfrm>
          <a:prstGeom prst="rect">
            <a:avLst/>
          </a:prstGeom>
          <a:noFill/>
          <a:ln cap="flat" cmpd="sng" w="9525">
            <a:solidFill>
              <a:schemeClr val="dk1"/>
            </a:solidFill>
            <a:prstDash val="solid"/>
            <a:round/>
            <a:headEnd len="med" w="med" type="none"/>
            <a:tailEnd len="med" w="med" type="none"/>
          </a:ln>
        </p:spPr>
      </p:pic>
      <p:sp>
        <p:nvSpPr>
          <p:cNvPr id="591" name="Shape 591"/>
          <p:cNvSpPr txBox="1"/>
          <p:nvPr/>
        </p:nvSpPr>
        <p:spPr>
          <a:xfrm rot="5400000">
            <a:off x="7381427" y="5398969"/>
            <a:ext cx="2610300" cy="276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rgbClr val="D0CECE"/>
                </a:solidFill>
                <a:latin typeface="Times New Roman"/>
                <a:ea typeface="Times New Roman"/>
                <a:cs typeface="Times New Roman"/>
                <a:sym typeface="Times New Roman"/>
              </a:rPr>
              <a:t>Image source: https://static.grainger.com/rp/s/is/image/Grainger/6ZCP8_AS01?$mdmain$</a:t>
            </a:r>
          </a:p>
        </p:txBody>
      </p:sp>
      <p:pic>
        <p:nvPicPr>
          <p:cNvPr id="592" name="Shape 592"/>
          <p:cNvPicPr preferRelativeResize="0"/>
          <p:nvPr/>
        </p:nvPicPr>
        <p:blipFill rotWithShape="1">
          <a:blip r:embed="rId6">
            <a:alphaModFix/>
          </a:blip>
          <a:srcRect b="0" l="6750" r="4211" t="0"/>
          <a:stretch/>
        </p:blipFill>
        <p:spPr>
          <a:xfrm>
            <a:off x="4814887" y="4298451"/>
            <a:ext cx="2120099" cy="2362199"/>
          </a:xfrm>
          <a:prstGeom prst="rect">
            <a:avLst/>
          </a:prstGeom>
          <a:noFill/>
          <a:ln cap="flat" cmpd="sng" w="9525">
            <a:solidFill>
              <a:schemeClr val="dk1"/>
            </a:solidFill>
            <a:prstDash val="solid"/>
            <a:round/>
            <a:headEnd len="med" w="med" type="none"/>
            <a:tailEnd len="med" w="med" type="none"/>
          </a:ln>
        </p:spPr>
      </p:pic>
      <p:sp>
        <p:nvSpPr>
          <p:cNvPr id="593" name="Shape 593"/>
          <p:cNvSpPr txBox="1"/>
          <p:nvPr/>
        </p:nvSpPr>
        <p:spPr>
          <a:xfrm>
            <a:off x="4780351" y="6383651"/>
            <a:ext cx="2189099" cy="276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rgbClr val="D0CECE"/>
                </a:solidFill>
                <a:latin typeface="Times New Roman"/>
                <a:ea typeface="Times New Roman"/>
                <a:cs typeface="Times New Roman"/>
                <a:sym typeface="Times New Roman"/>
              </a:rPr>
              <a:t>Image source: http://www.blakescakeandcandy.com/home.php?cat=610</a:t>
            </a:r>
          </a:p>
        </p:txBody>
      </p:sp>
      <p:cxnSp>
        <p:nvCxnSpPr>
          <p:cNvPr id="594" name="Shape 594"/>
          <p:cNvCxnSpPr/>
          <p:nvPr/>
        </p:nvCxnSpPr>
        <p:spPr>
          <a:xfrm flipH="1" rot="10800000">
            <a:off x="4214812" y="2765363"/>
            <a:ext cx="843000" cy="135000"/>
          </a:xfrm>
          <a:prstGeom prst="straightConnector1">
            <a:avLst/>
          </a:prstGeom>
          <a:noFill/>
          <a:ln cap="flat" cmpd="sng" w="57150">
            <a:solidFill>
              <a:srgbClr val="FF0000"/>
            </a:solidFill>
            <a:prstDash val="solid"/>
            <a:miter/>
            <a:headEnd len="med" w="med" type="none"/>
            <a:tailEnd len="lg" w="lg" type="triangle"/>
          </a:ln>
        </p:spPr>
      </p:cxnSp>
      <p:cxnSp>
        <p:nvCxnSpPr>
          <p:cNvPr id="595" name="Shape 595"/>
          <p:cNvCxnSpPr/>
          <p:nvPr/>
        </p:nvCxnSpPr>
        <p:spPr>
          <a:xfrm>
            <a:off x="4000500" y="3986212"/>
            <a:ext cx="3259800" cy="559200"/>
          </a:xfrm>
          <a:prstGeom prst="straightConnector1">
            <a:avLst/>
          </a:prstGeom>
          <a:noFill/>
          <a:ln cap="flat" cmpd="sng" w="57150">
            <a:solidFill>
              <a:srgbClr val="FF0000"/>
            </a:solidFill>
            <a:prstDash val="solid"/>
            <a:miter/>
            <a:headEnd len="med" w="med" type="none"/>
            <a:tailEnd len="lg" w="lg" type="triangle"/>
          </a:ln>
        </p:spPr>
      </p:cxnSp>
      <p:cxnSp>
        <p:nvCxnSpPr>
          <p:cNvPr id="596" name="Shape 596"/>
          <p:cNvCxnSpPr/>
          <p:nvPr/>
        </p:nvCxnSpPr>
        <p:spPr>
          <a:xfrm>
            <a:off x="3786187" y="4972050"/>
            <a:ext cx="1142700" cy="374100"/>
          </a:xfrm>
          <a:prstGeom prst="straightConnector1">
            <a:avLst/>
          </a:prstGeom>
          <a:noFill/>
          <a:ln cap="flat" cmpd="sng" w="57150">
            <a:solidFill>
              <a:srgbClr val="FF0000"/>
            </a:solidFill>
            <a:prstDash val="solid"/>
            <a:miter/>
            <a:headEnd len="med" w="med" type="none"/>
            <a:tailEnd len="lg" w="lg"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1" name="Shape 601"/>
        <p:cNvGrpSpPr/>
        <p:nvPr/>
      </p:nvGrpSpPr>
      <p:grpSpPr>
        <a:xfrm>
          <a:off x="0" y="0"/>
          <a:ext cx="0" cy="0"/>
          <a:chOff x="0" y="0"/>
          <a:chExt cx="0" cy="0"/>
        </a:xfrm>
      </p:grpSpPr>
      <p:sp>
        <p:nvSpPr>
          <p:cNvPr id="602" name="Shape 602"/>
          <p:cNvSpPr/>
          <p:nvPr/>
        </p:nvSpPr>
        <p:spPr>
          <a:xfrm>
            <a:off x="0" y="0"/>
            <a:ext cx="9144000" cy="6858000"/>
          </a:xfrm>
          <a:prstGeom prst="rect">
            <a:avLst/>
          </a:prstGeom>
          <a:solidFill>
            <a:srgbClr val="008DA8"/>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pic>
        <p:nvPicPr>
          <p:cNvPr id="603" name="Shape 603"/>
          <p:cNvPicPr preferRelativeResize="0"/>
          <p:nvPr/>
        </p:nvPicPr>
        <p:blipFill rotWithShape="1">
          <a:blip r:embed="rId3">
            <a:alphaModFix/>
          </a:blip>
          <a:srcRect b="0" l="0" r="0" t="0"/>
          <a:stretch/>
        </p:blipFill>
        <p:spPr>
          <a:xfrm>
            <a:off x="0" y="0"/>
            <a:ext cx="5299500" cy="6858000"/>
          </a:xfrm>
          <a:prstGeom prst="rect">
            <a:avLst/>
          </a:prstGeom>
          <a:noFill/>
          <a:ln>
            <a:noFill/>
          </a:ln>
        </p:spPr>
      </p:pic>
      <p:pic>
        <p:nvPicPr>
          <p:cNvPr descr="TransitionSlide_Teal" id="604" name="Shape 604"/>
          <p:cNvPicPr preferRelativeResize="0"/>
          <p:nvPr/>
        </p:nvPicPr>
        <p:blipFill rotWithShape="1">
          <a:blip r:embed="rId4">
            <a:alphaModFix/>
          </a:blip>
          <a:srcRect b="0" l="0" r="0" t="0"/>
          <a:stretch/>
        </p:blipFill>
        <p:spPr>
          <a:xfrm rot="5400000">
            <a:off x="4155375" y="1639964"/>
            <a:ext cx="6132600" cy="3532200"/>
          </a:xfrm>
          <a:prstGeom prst="rect">
            <a:avLst/>
          </a:prstGeom>
          <a:noFill/>
          <a:ln>
            <a:noFill/>
          </a:ln>
        </p:spPr>
      </p:pic>
      <p:sp>
        <p:nvSpPr>
          <p:cNvPr id="605" name="Shape 605"/>
          <p:cNvSpPr txBox="1"/>
          <p:nvPr/>
        </p:nvSpPr>
        <p:spPr>
          <a:xfrm>
            <a:off x="5692594" y="812899"/>
            <a:ext cx="3058200" cy="5232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3500">
                <a:solidFill>
                  <a:schemeClr val="lt1"/>
                </a:solidFill>
                <a:latin typeface="Times New Roman"/>
                <a:ea typeface="Times New Roman"/>
                <a:cs typeface="Times New Roman"/>
                <a:sym typeface="Times New Roman"/>
              </a:rPr>
              <a:t>Start in your cafeteria:</a:t>
            </a:r>
          </a:p>
          <a:p>
            <a:pPr indent="-342900" lvl="0" marL="342900" marR="0" rtl="0" algn="l">
              <a:spcBef>
                <a:spcPts val="0"/>
              </a:spcBef>
              <a:buClr>
                <a:schemeClr val="lt1"/>
              </a:buClr>
              <a:buSzPct val="100000"/>
              <a:buFont typeface="Arial"/>
              <a:buChar char="•"/>
            </a:pPr>
            <a:r>
              <a:rPr lang="en" sz="2400">
                <a:solidFill>
                  <a:schemeClr val="lt1"/>
                </a:solidFill>
                <a:latin typeface="Times New Roman"/>
                <a:ea typeface="Times New Roman"/>
                <a:cs typeface="Times New Roman"/>
                <a:sym typeface="Times New Roman"/>
              </a:rPr>
              <a:t>Encourage students to take only what they need</a:t>
            </a:r>
          </a:p>
          <a:p>
            <a:pPr indent="-342900" lvl="0" marL="342900" marR="0" rtl="0" algn="l">
              <a:spcBef>
                <a:spcPts val="0"/>
              </a:spcBef>
              <a:buClr>
                <a:schemeClr val="lt1"/>
              </a:buClr>
              <a:buSzPct val="100000"/>
              <a:buFont typeface="Arial"/>
              <a:buChar char="•"/>
            </a:pPr>
            <a:r>
              <a:rPr lang="en" sz="2400">
                <a:solidFill>
                  <a:schemeClr val="lt1"/>
                </a:solidFill>
                <a:latin typeface="Times New Roman"/>
                <a:ea typeface="Times New Roman"/>
                <a:cs typeface="Times New Roman"/>
                <a:sym typeface="Times New Roman"/>
              </a:rPr>
              <a:t>Place recycling bins in areas where trash is often found</a:t>
            </a:r>
          </a:p>
          <a:p>
            <a:pPr indent="-342900" lvl="0" marL="342900" marR="0" rtl="0" algn="l">
              <a:spcBef>
                <a:spcPts val="0"/>
              </a:spcBef>
              <a:buClr>
                <a:schemeClr val="lt1"/>
              </a:buClr>
              <a:buSzPct val="100000"/>
              <a:buFont typeface="Arial"/>
              <a:buChar char="•"/>
            </a:pPr>
            <a:r>
              <a:rPr lang="en" sz="2400">
                <a:solidFill>
                  <a:schemeClr val="lt1"/>
                </a:solidFill>
                <a:latin typeface="Times New Roman"/>
                <a:ea typeface="Times New Roman"/>
                <a:cs typeface="Times New Roman"/>
                <a:sym typeface="Times New Roman"/>
              </a:rPr>
              <a:t>Create a </a:t>
            </a:r>
            <a:r>
              <a:rPr i="1" lang="en" sz="2400" u="sng">
                <a:solidFill>
                  <a:schemeClr val="lt1"/>
                </a:solidFill>
                <a:latin typeface="Times New Roman"/>
                <a:ea typeface="Times New Roman"/>
                <a:cs typeface="Times New Roman"/>
                <a:sym typeface="Times New Roman"/>
              </a:rPr>
              <a:t>share bin</a:t>
            </a:r>
            <a:r>
              <a:rPr lang="en" sz="2400">
                <a:solidFill>
                  <a:schemeClr val="lt1"/>
                </a:solidFill>
                <a:latin typeface="Times New Roman"/>
                <a:ea typeface="Times New Roman"/>
                <a:cs typeface="Times New Roman"/>
                <a:sym typeface="Times New Roman"/>
              </a:rPr>
              <a:t>: where students can leave items that they did not eat for others to take</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9" name="Shape 609"/>
        <p:cNvGrpSpPr/>
        <p:nvPr/>
      </p:nvGrpSpPr>
      <p:grpSpPr>
        <a:xfrm>
          <a:off x="0" y="0"/>
          <a:ext cx="0" cy="0"/>
          <a:chOff x="0" y="0"/>
          <a:chExt cx="0" cy="0"/>
        </a:xfrm>
      </p:grpSpPr>
      <p:sp>
        <p:nvSpPr>
          <p:cNvPr id="610" name="Shape 610"/>
          <p:cNvSpPr/>
          <p:nvPr/>
        </p:nvSpPr>
        <p:spPr>
          <a:xfrm>
            <a:off x="0" y="0"/>
            <a:ext cx="9144000" cy="6858000"/>
          </a:xfrm>
          <a:prstGeom prst="rect">
            <a:avLst/>
          </a:prstGeom>
          <a:solidFill>
            <a:srgbClr val="00538D"/>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sp>
        <p:nvSpPr>
          <p:cNvPr id="611" name="Shape 611"/>
          <p:cNvSpPr txBox="1"/>
          <p:nvPr>
            <p:ph type="title"/>
          </p:nvPr>
        </p:nvSpPr>
        <p:spPr>
          <a:xfrm>
            <a:off x="628650" y="274037"/>
            <a:ext cx="7886700" cy="7794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4400" u="none" cap="none" strike="noStrike">
                <a:solidFill>
                  <a:schemeClr val="lt1"/>
                </a:solidFill>
                <a:latin typeface="Times New Roman"/>
                <a:ea typeface="Times New Roman"/>
                <a:cs typeface="Times New Roman"/>
                <a:sym typeface="Times New Roman"/>
              </a:rPr>
              <a:t>Make Art </a:t>
            </a:r>
            <a:r>
              <a:rPr b="1" i="0" lang="en" sz="4400" u="none" cap="none" strike="noStrike">
                <a:solidFill>
                  <a:srgbClr val="2ABED8"/>
                </a:solidFill>
                <a:latin typeface="Times New Roman"/>
                <a:ea typeface="Times New Roman"/>
                <a:cs typeface="Times New Roman"/>
                <a:sym typeface="Times New Roman"/>
              </a:rPr>
              <a:t>NOT</a:t>
            </a:r>
            <a:r>
              <a:rPr b="0" i="0" lang="en" sz="4400" u="none" cap="none" strike="noStrike">
                <a:solidFill>
                  <a:schemeClr val="lt1"/>
                </a:solidFill>
                <a:latin typeface="Times New Roman"/>
                <a:ea typeface="Times New Roman"/>
                <a:cs typeface="Times New Roman"/>
                <a:sym typeface="Times New Roman"/>
              </a:rPr>
              <a:t> Trash! </a:t>
            </a:r>
          </a:p>
        </p:txBody>
      </p:sp>
      <p:pic>
        <p:nvPicPr>
          <p:cNvPr id="612" name="Shape 612"/>
          <p:cNvPicPr preferRelativeResize="0"/>
          <p:nvPr/>
        </p:nvPicPr>
        <p:blipFill rotWithShape="1">
          <a:blip r:embed="rId3">
            <a:alphaModFix/>
          </a:blip>
          <a:srcRect b="0" l="0" r="0" t="0"/>
          <a:stretch/>
        </p:blipFill>
        <p:spPr>
          <a:xfrm>
            <a:off x="0" y="1129100"/>
            <a:ext cx="9144000" cy="4231800"/>
          </a:xfrm>
          <a:prstGeom prst="rect">
            <a:avLst/>
          </a:prstGeom>
          <a:noFill/>
          <a:ln>
            <a:noFill/>
          </a:ln>
        </p:spPr>
      </p:pic>
      <p:sp>
        <p:nvSpPr>
          <p:cNvPr id="613" name="Shape 613"/>
          <p:cNvSpPr txBox="1"/>
          <p:nvPr/>
        </p:nvSpPr>
        <p:spPr>
          <a:xfrm>
            <a:off x="514350" y="5436637"/>
            <a:ext cx="8001000" cy="12002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400">
                <a:solidFill>
                  <a:schemeClr val="lt1"/>
                </a:solidFill>
                <a:latin typeface="Times New Roman"/>
                <a:ea typeface="Times New Roman"/>
                <a:cs typeface="Times New Roman"/>
                <a:sym typeface="Times New Roman"/>
              </a:rPr>
              <a:t>Art projects are a great way to spread the message about </a:t>
            </a:r>
            <a:r>
              <a:rPr b="1" lang="en" sz="2400">
                <a:solidFill>
                  <a:srgbClr val="92D050"/>
                </a:solidFill>
                <a:latin typeface="Times New Roman"/>
                <a:ea typeface="Times New Roman"/>
                <a:cs typeface="Times New Roman"/>
                <a:sym typeface="Times New Roman"/>
              </a:rPr>
              <a:t>going green</a:t>
            </a:r>
            <a:r>
              <a:rPr lang="en" sz="2400">
                <a:solidFill>
                  <a:schemeClr val="lt1"/>
                </a:solidFill>
                <a:latin typeface="Times New Roman"/>
                <a:ea typeface="Times New Roman"/>
                <a:cs typeface="Times New Roman"/>
                <a:sym typeface="Times New Roman"/>
              </a:rPr>
              <a:t>, and </a:t>
            </a:r>
            <a:r>
              <a:rPr b="1" lang="en" sz="2400">
                <a:solidFill>
                  <a:srgbClr val="00B0F0"/>
                </a:solidFill>
                <a:latin typeface="Times New Roman"/>
                <a:ea typeface="Times New Roman"/>
                <a:cs typeface="Times New Roman"/>
                <a:sym typeface="Times New Roman"/>
              </a:rPr>
              <a:t>thinking blue</a:t>
            </a:r>
            <a:r>
              <a:rPr lang="en" sz="2400">
                <a:solidFill>
                  <a:schemeClr val="lt1"/>
                </a:solidFill>
                <a:latin typeface="Times New Roman"/>
                <a:ea typeface="Times New Roman"/>
                <a:cs typeface="Times New Roman"/>
                <a:sym typeface="Times New Roman"/>
              </a:rPr>
              <a:t>! Use trash found on your campus to create a captivating mural.</a:t>
            </a:r>
          </a:p>
        </p:txBody>
      </p:sp>
      <p:sp>
        <p:nvSpPr>
          <p:cNvPr id="614" name="Shape 614"/>
          <p:cNvSpPr txBox="1"/>
          <p:nvPr/>
        </p:nvSpPr>
        <p:spPr>
          <a:xfrm>
            <a:off x="114300" y="5014912"/>
            <a:ext cx="6629400" cy="3693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1800">
                <a:solidFill>
                  <a:schemeClr val="lt1"/>
                </a:solidFill>
                <a:latin typeface="Times New Roman"/>
                <a:ea typeface="Times New Roman"/>
                <a:cs typeface="Times New Roman"/>
                <a:sym typeface="Times New Roman"/>
              </a:rPr>
              <a:t>Bottle Cap Mural at Carmel River School – Carmel, CA</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9" name="Shape 619"/>
        <p:cNvGrpSpPr/>
        <p:nvPr/>
      </p:nvGrpSpPr>
      <p:grpSpPr>
        <a:xfrm>
          <a:off x="0" y="0"/>
          <a:ext cx="0" cy="0"/>
          <a:chOff x="0" y="0"/>
          <a:chExt cx="0" cy="0"/>
        </a:xfrm>
      </p:grpSpPr>
      <p:pic>
        <p:nvPicPr>
          <p:cNvPr descr="ContentSlide_Header" id="620" name="Shape 620"/>
          <p:cNvPicPr preferRelativeResize="0"/>
          <p:nvPr/>
        </p:nvPicPr>
        <p:blipFill rotWithShape="1">
          <a:blip r:embed="rId3">
            <a:alphaModFix/>
          </a:blip>
          <a:srcRect b="13344" l="0" r="0" t="13344"/>
          <a:stretch/>
        </p:blipFill>
        <p:spPr>
          <a:xfrm>
            <a:off x="0" y="-76200"/>
            <a:ext cx="9144000" cy="6934200"/>
          </a:xfrm>
          <a:prstGeom prst="rect">
            <a:avLst/>
          </a:prstGeom>
          <a:noFill/>
          <a:ln>
            <a:noFill/>
          </a:ln>
        </p:spPr>
      </p:pic>
      <p:sp>
        <p:nvSpPr>
          <p:cNvPr id="621" name="Shape 621"/>
          <p:cNvSpPr txBox="1"/>
          <p:nvPr>
            <p:ph type="title"/>
          </p:nvPr>
        </p:nvSpPr>
        <p:spPr>
          <a:xfrm>
            <a:off x="628650" y="95251"/>
            <a:ext cx="7886700" cy="77939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4000" u="none" cap="none" strike="noStrike">
                <a:solidFill>
                  <a:schemeClr val="lt1"/>
                </a:solidFill>
                <a:latin typeface="Times New Roman"/>
                <a:ea typeface="Times New Roman"/>
                <a:cs typeface="Times New Roman"/>
                <a:sym typeface="Times New Roman"/>
              </a:rPr>
              <a:t>Reduce Waste in Your Community</a:t>
            </a:r>
          </a:p>
        </p:txBody>
      </p:sp>
      <p:sp>
        <p:nvSpPr>
          <p:cNvPr id="622" name="Shape 622"/>
          <p:cNvSpPr txBox="1"/>
          <p:nvPr>
            <p:ph idx="1" type="body"/>
          </p:nvPr>
        </p:nvSpPr>
        <p:spPr>
          <a:xfrm>
            <a:off x="240655" y="1331258"/>
            <a:ext cx="5329200" cy="5361900"/>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chemeClr val="lt1"/>
              </a:buClr>
              <a:buSzPct val="25000"/>
              <a:buFont typeface="Arial"/>
              <a:buNone/>
            </a:pPr>
            <a:r>
              <a:rPr b="0" i="0" lang="en" sz="2497" u="sng" cap="none" strike="noStrike">
                <a:solidFill>
                  <a:schemeClr val="lt1"/>
                </a:solidFill>
                <a:latin typeface="Times New Roman"/>
                <a:ea typeface="Times New Roman"/>
                <a:cs typeface="Times New Roman"/>
                <a:sym typeface="Times New Roman"/>
              </a:rPr>
              <a:t>Ways to keep your community clean</a:t>
            </a:r>
            <a:r>
              <a:rPr b="0" i="0" lang="en" sz="2497" u="none" cap="none" strike="noStrike">
                <a:solidFill>
                  <a:schemeClr val="lt1"/>
                </a:solidFill>
                <a:latin typeface="Times New Roman"/>
                <a:ea typeface="Times New Roman"/>
                <a:cs typeface="Times New Roman"/>
                <a:sym typeface="Times New Roman"/>
              </a:rPr>
              <a:t>: </a:t>
            </a:r>
          </a:p>
          <a:p>
            <a:pPr indent="-457200" lvl="0" marL="457200" marR="0" rtl="0" algn="l">
              <a:lnSpc>
                <a:spcPct val="80000"/>
              </a:lnSpc>
              <a:spcBef>
                <a:spcPts val="1000"/>
              </a:spcBef>
              <a:spcAft>
                <a:spcPts val="0"/>
              </a:spcAft>
              <a:buClr>
                <a:schemeClr val="lt1"/>
              </a:buClr>
              <a:buSzPct val="97368"/>
              <a:buFont typeface="Arial"/>
              <a:buAutoNum type="arabicPeriod"/>
            </a:pPr>
            <a:r>
              <a:rPr b="0" i="0" lang="en" sz="1850" u="none" cap="none" strike="noStrike">
                <a:solidFill>
                  <a:schemeClr val="lt1"/>
                </a:solidFill>
                <a:latin typeface="Times New Roman"/>
                <a:ea typeface="Times New Roman"/>
                <a:cs typeface="Times New Roman"/>
                <a:sym typeface="Times New Roman"/>
              </a:rPr>
              <a:t>Participate in a beach, river, or park clean-up</a:t>
            </a:r>
          </a:p>
          <a:p>
            <a:pPr indent="-457200" lvl="0" marL="457200" marR="0" rtl="0" algn="l">
              <a:lnSpc>
                <a:spcPct val="80000"/>
              </a:lnSpc>
              <a:spcBef>
                <a:spcPts val="1000"/>
              </a:spcBef>
              <a:spcAft>
                <a:spcPts val="0"/>
              </a:spcAft>
              <a:buClr>
                <a:schemeClr val="lt1"/>
              </a:buClr>
              <a:buSzPct val="97368"/>
              <a:buFont typeface="Arial"/>
              <a:buAutoNum type="arabicPeriod"/>
            </a:pPr>
            <a:r>
              <a:rPr b="0" i="0" lang="en" sz="1850" u="none" cap="none" strike="noStrike">
                <a:solidFill>
                  <a:schemeClr val="lt1"/>
                </a:solidFill>
                <a:latin typeface="Times New Roman"/>
                <a:ea typeface="Times New Roman"/>
                <a:cs typeface="Times New Roman"/>
                <a:sym typeface="Times New Roman"/>
              </a:rPr>
              <a:t>Reach out to local restaurants to encourage them to reduce their waste</a:t>
            </a:r>
          </a:p>
          <a:p>
            <a:pPr indent="-228600" lvl="1" marL="685800" marR="0" rtl="0" algn="l">
              <a:lnSpc>
                <a:spcPct val="80000"/>
              </a:lnSpc>
              <a:spcBef>
                <a:spcPts val="500"/>
              </a:spcBef>
              <a:spcAft>
                <a:spcPts val="0"/>
              </a:spcAft>
              <a:buClr>
                <a:srgbClr val="00528D"/>
              </a:buClr>
              <a:buSzPct val="98250"/>
              <a:buFont typeface="Arial"/>
              <a:buChar char="•"/>
            </a:pPr>
            <a:r>
              <a:rPr b="1" i="0" lang="en" sz="1572" u="none" cap="none" strike="noStrike">
                <a:solidFill>
                  <a:srgbClr val="00528D"/>
                </a:solidFill>
                <a:latin typeface="Times New Roman"/>
                <a:ea typeface="Times New Roman"/>
                <a:cs typeface="Times New Roman"/>
                <a:sym typeface="Times New Roman"/>
              </a:rPr>
              <a:t>Straws</a:t>
            </a:r>
            <a:r>
              <a:rPr b="0" i="0" lang="en" sz="1572" u="none" cap="none" strike="noStrike">
                <a:solidFill>
                  <a:schemeClr val="lt1"/>
                </a:solidFill>
                <a:latin typeface="Times New Roman"/>
                <a:ea typeface="Times New Roman"/>
                <a:cs typeface="Times New Roman"/>
                <a:sym typeface="Times New Roman"/>
              </a:rPr>
              <a:t> are a great place to start – encourage local restaurants to serve straws only upon request</a:t>
            </a:r>
          </a:p>
          <a:p>
            <a:pPr indent="-457200" lvl="0" marL="457200" marR="0" rtl="0" algn="l">
              <a:lnSpc>
                <a:spcPct val="80000"/>
              </a:lnSpc>
              <a:spcBef>
                <a:spcPts val="1000"/>
              </a:spcBef>
              <a:spcAft>
                <a:spcPts val="0"/>
              </a:spcAft>
              <a:buClr>
                <a:schemeClr val="lt1"/>
              </a:buClr>
              <a:buSzPct val="97368"/>
              <a:buFont typeface="Arial"/>
              <a:buAutoNum type="arabicPeriod"/>
            </a:pPr>
            <a:r>
              <a:rPr b="0" i="0" lang="en" sz="1850" u="none" cap="none" strike="noStrike">
                <a:solidFill>
                  <a:schemeClr val="lt1"/>
                </a:solidFill>
                <a:latin typeface="Times New Roman"/>
                <a:ea typeface="Times New Roman"/>
                <a:cs typeface="Times New Roman"/>
                <a:sym typeface="Times New Roman"/>
              </a:rPr>
              <a:t>Write to your local government officials to inspire them to take action </a:t>
            </a:r>
          </a:p>
          <a:p>
            <a:pPr indent="-457200" lvl="0" marL="457200" marR="0" rtl="0" algn="l">
              <a:lnSpc>
                <a:spcPct val="80000"/>
              </a:lnSpc>
              <a:spcBef>
                <a:spcPts val="1000"/>
              </a:spcBef>
              <a:spcAft>
                <a:spcPts val="0"/>
              </a:spcAft>
              <a:buClr>
                <a:schemeClr val="lt1"/>
              </a:buClr>
              <a:buSzPct val="97368"/>
              <a:buFont typeface="Arial"/>
              <a:buAutoNum type="arabicPeriod"/>
            </a:pPr>
            <a:r>
              <a:rPr b="0" i="0" lang="en" sz="1850" u="none" cap="none" strike="noStrike">
                <a:solidFill>
                  <a:schemeClr val="lt1"/>
                </a:solidFill>
                <a:latin typeface="Times New Roman"/>
                <a:ea typeface="Times New Roman"/>
                <a:cs typeface="Times New Roman"/>
                <a:sym typeface="Times New Roman"/>
              </a:rPr>
              <a:t>Spread the word about zero waste to your friends and family members</a:t>
            </a:r>
          </a:p>
          <a:p>
            <a:pPr indent="0" lvl="0" marL="0" marR="0" rtl="0" algn="ctr">
              <a:lnSpc>
                <a:spcPct val="80000"/>
              </a:lnSpc>
              <a:spcBef>
                <a:spcPts val="1000"/>
              </a:spcBef>
              <a:spcAft>
                <a:spcPts val="0"/>
              </a:spcAft>
              <a:buClr>
                <a:schemeClr val="lt1"/>
              </a:buClr>
              <a:buSzPct val="25000"/>
              <a:buFont typeface="Arial"/>
              <a:buNone/>
            </a:pPr>
            <a:r>
              <a:rPr b="0" i="1" lang="en" sz="2312" u="none" cap="none" strike="noStrike">
                <a:solidFill>
                  <a:schemeClr val="lt1"/>
                </a:solidFill>
                <a:latin typeface="Times New Roman"/>
                <a:ea typeface="Times New Roman"/>
                <a:cs typeface="Times New Roman"/>
                <a:sym typeface="Times New Roman"/>
              </a:rPr>
              <a:t>Remember</a:t>
            </a:r>
            <a:r>
              <a:rPr b="0" i="0" lang="en" sz="2312" u="none" cap="none" strike="noStrike">
                <a:solidFill>
                  <a:schemeClr val="lt1"/>
                </a:solidFill>
                <a:latin typeface="Times New Roman"/>
                <a:ea typeface="Times New Roman"/>
                <a:cs typeface="Times New Roman"/>
                <a:sym typeface="Times New Roman"/>
              </a:rPr>
              <a:t>: change in your community starts with </a:t>
            </a:r>
            <a:r>
              <a:rPr b="1" i="0" lang="en" sz="2312" u="none" cap="none" strike="noStrike">
                <a:solidFill>
                  <a:srgbClr val="00528D"/>
                </a:solidFill>
                <a:latin typeface="Times New Roman"/>
                <a:ea typeface="Times New Roman"/>
                <a:cs typeface="Times New Roman"/>
                <a:sym typeface="Times New Roman"/>
              </a:rPr>
              <a:t>YOU</a:t>
            </a:r>
            <a:r>
              <a:rPr b="0" i="0" lang="en" sz="2312" u="none" cap="none" strike="noStrike">
                <a:solidFill>
                  <a:schemeClr val="lt1"/>
                </a:solidFill>
                <a:latin typeface="Times New Roman"/>
                <a:ea typeface="Times New Roman"/>
                <a:cs typeface="Times New Roman"/>
                <a:sym typeface="Times New Roman"/>
              </a:rPr>
              <a:t>. </a:t>
            </a:r>
          </a:p>
          <a:p>
            <a:pPr indent="0" lvl="0" marL="0" marR="0" rtl="0" algn="l">
              <a:lnSpc>
                <a:spcPct val="80000"/>
              </a:lnSpc>
              <a:spcBef>
                <a:spcPts val="1000"/>
              </a:spcBef>
              <a:buClr>
                <a:schemeClr val="lt1"/>
              </a:buClr>
              <a:buSzPct val="25000"/>
              <a:buFont typeface="Arial"/>
              <a:buNone/>
            </a:pPr>
            <a:r>
              <a:rPr b="0" i="0" lang="en" sz="1850" u="none" cap="none" strike="noStrike">
                <a:solidFill>
                  <a:schemeClr val="lt1"/>
                </a:solidFill>
                <a:latin typeface="Times New Roman"/>
                <a:ea typeface="Times New Roman"/>
                <a:cs typeface="Times New Roman"/>
                <a:sym typeface="Times New Roman"/>
              </a:rPr>
              <a:t>Set an example for your peers by keeping your community free of debris! </a:t>
            </a:r>
          </a:p>
        </p:txBody>
      </p:sp>
      <p:pic>
        <p:nvPicPr>
          <p:cNvPr id="623" name="Shape 623"/>
          <p:cNvPicPr preferRelativeResize="0"/>
          <p:nvPr/>
        </p:nvPicPr>
        <p:blipFill rotWithShape="1">
          <a:blip r:embed="rId4">
            <a:alphaModFix/>
          </a:blip>
          <a:srcRect b="0" l="0" r="0" t="0"/>
          <a:stretch/>
        </p:blipFill>
        <p:spPr>
          <a:xfrm>
            <a:off x="5810546" y="1212786"/>
            <a:ext cx="2871900" cy="1856400"/>
          </a:xfrm>
          <a:prstGeom prst="rect">
            <a:avLst/>
          </a:prstGeom>
          <a:noFill/>
          <a:ln cap="flat" cmpd="sng" w="12700">
            <a:solidFill>
              <a:schemeClr val="lt1"/>
            </a:solidFill>
            <a:prstDash val="solid"/>
            <a:round/>
            <a:headEnd len="med" w="med" type="none"/>
            <a:tailEnd len="med" w="med" type="none"/>
          </a:ln>
        </p:spPr>
      </p:pic>
      <p:sp>
        <p:nvSpPr>
          <p:cNvPr id="624" name="Shape 624"/>
          <p:cNvSpPr txBox="1"/>
          <p:nvPr/>
        </p:nvSpPr>
        <p:spPr>
          <a:xfrm rot="5400000">
            <a:off x="7820189" y="2008241"/>
            <a:ext cx="1986000" cy="276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rgbClr val="D0CECE"/>
                </a:solidFill>
                <a:latin typeface="Times New Roman"/>
                <a:ea typeface="Times New Roman"/>
                <a:cs typeface="Times New Roman"/>
                <a:sym typeface="Times New Roman"/>
              </a:rPr>
              <a:t>Image source: http://yovenice.com/wp-content/uploads/2015/07/Beach-Clean-Up-July-5th.png</a:t>
            </a:r>
          </a:p>
        </p:txBody>
      </p:sp>
      <p:pic>
        <p:nvPicPr>
          <p:cNvPr id="625" name="Shape 625"/>
          <p:cNvPicPr preferRelativeResize="0"/>
          <p:nvPr/>
        </p:nvPicPr>
        <p:blipFill rotWithShape="1">
          <a:blip r:embed="rId5">
            <a:alphaModFix/>
          </a:blip>
          <a:srcRect b="0" l="0" r="0" t="0"/>
          <a:stretch/>
        </p:blipFill>
        <p:spPr>
          <a:xfrm>
            <a:off x="5810546" y="3139615"/>
            <a:ext cx="2871900" cy="1762200"/>
          </a:xfrm>
          <a:prstGeom prst="rect">
            <a:avLst/>
          </a:prstGeom>
          <a:noFill/>
          <a:ln cap="flat" cmpd="sng" w="12700">
            <a:solidFill>
              <a:schemeClr val="lt1"/>
            </a:solidFill>
            <a:prstDash val="solid"/>
            <a:round/>
            <a:headEnd len="med" w="med" type="none"/>
            <a:tailEnd len="med" w="med" type="none"/>
          </a:ln>
        </p:spPr>
      </p:pic>
      <p:sp>
        <p:nvSpPr>
          <p:cNvPr id="626" name="Shape 626"/>
          <p:cNvSpPr txBox="1"/>
          <p:nvPr/>
        </p:nvSpPr>
        <p:spPr>
          <a:xfrm rot="5400000">
            <a:off x="7938128" y="3836058"/>
            <a:ext cx="1827000" cy="3693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rgbClr val="D0CECE"/>
                </a:solidFill>
                <a:latin typeface="Times New Roman"/>
                <a:ea typeface="Times New Roman"/>
                <a:cs typeface="Times New Roman"/>
                <a:sym typeface="Times New Roman"/>
              </a:rPr>
              <a:t>Image source: http://www.baycrossings.com/admin/HTML/upload/download/1856c_chiu_talking_at_rally.jpg</a:t>
            </a:r>
          </a:p>
        </p:txBody>
      </p:sp>
      <p:pic>
        <p:nvPicPr>
          <p:cNvPr id="627" name="Shape 627"/>
          <p:cNvPicPr preferRelativeResize="0"/>
          <p:nvPr/>
        </p:nvPicPr>
        <p:blipFill rotWithShape="1">
          <a:blip r:embed="rId6">
            <a:alphaModFix/>
          </a:blip>
          <a:srcRect b="18175" l="0" r="0" t="0"/>
          <a:stretch/>
        </p:blipFill>
        <p:spPr>
          <a:xfrm>
            <a:off x="5810546" y="4966553"/>
            <a:ext cx="2871900" cy="1726500"/>
          </a:xfrm>
          <a:prstGeom prst="rect">
            <a:avLst/>
          </a:prstGeom>
          <a:noFill/>
          <a:ln cap="flat" cmpd="sng" w="12700">
            <a:solidFill>
              <a:schemeClr val="lt1"/>
            </a:solidFill>
            <a:prstDash val="solid"/>
            <a:round/>
            <a:headEnd len="med" w="med" type="none"/>
            <a:tailEnd len="med" w="med" type="none"/>
          </a:ln>
        </p:spPr>
      </p:pic>
      <p:sp>
        <p:nvSpPr>
          <p:cNvPr id="628" name="Shape 628"/>
          <p:cNvSpPr txBox="1"/>
          <p:nvPr/>
        </p:nvSpPr>
        <p:spPr>
          <a:xfrm>
            <a:off x="5768357" y="6510032"/>
            <a:ext cx="20364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1"/>
                </a:solidFill>
                <a:latin typeface="Times New Roman"/>
                <a:ea typeface="Times New Roman"/>
                <a:cs typeface="Times New Roman"/>
                <a:sym typeface="Times New Roman"/>
              </a:rPr>
              <a:t>Image source: NOAA Marine Debris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pic>
        <p:nvPicPr>
          <p:cNvPr id="158" name="Shape 158"/>
          <p:cNvPicPr preferRelativeResize="0"/>
          <p:nvPr/>
        </p:nvPicPr>
        <p:blipFill rotWithShape="1">
          <a:blip r:embed="rId3">
            <a:alphaModFix/>
          </a:blip>
          <a:srcRect b="14782" l="10637" r="9676" t="14493"/>
          <a:stretch/>
        </p:blipFill>
        <p:spPr>
          <a:xfrm>
            <a:off x="0" y="-1"/>
            <a:ext cx="9144000" cy="6858000"/>
          </a:xfrm>
          <a:prstGeom prst="rect">
            <a:avLst/>
          </a:prstGeom>
          <a:noFill/>
          <a:ln>
            <a:noFill/>
          </a:ln>
        </p:spPr>
      </p:pic>
      <p:sp>
        <p:nvSpPr>
          <p:cNvPr id="159" name="Shape 159"/>
          <p:cNvSpPr txBox="1"/>
          <p:nvPr/>
        </p:nvSpPr>
        <p:spPr>
          <a:xfrm>
            <a:off x="4214191" y="3260034"/>
            <a:ext cx="1809000" cy="11697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3500">
                <a:solidFill>
                  <a:schemeClr val="lt1"/>
                </a:solidFill>
                <a:latin typeface="Times New Roman"/>
                <a:ea typeface="Times New Roman"/>
                <a:cs typeface="Times New Roman"/>
                <a:sym typeface="Times New Roman"/>
              </a:rPr>
              <a:t>Indian Ocean</a:t>
            </a:r>
          </a:p>
        </p:txBody>
      </p:sp>
      <p:sp>
        <p:nvSpPr>
          <p:cNvPr id="160" name="Shape 160"/>
          <p:cNvSpPr txBox="1"/>
          <p:nvPr/>
        </p:nvSpPr>
        <p:spPr>
          <a:xfrm>
            <a:off x="457200" y="4607780"/>
            <a:ext cx="1669800" cy="1938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400">
                <a:solidFill>
                  <a:schemeClr val="lt1"/>
                </a:solidFill>
                <a:latin typeface="Times New Roman"/>
                <a:ea typeface="Times New Roman"/>
                <a:cs typeface="Times New Roman"/>
                <a:sym typeface="Times New Roman"/>
              </a:rPr>
              <a:t>These 5 oceans form one continuous ocean mass. </a:t>
            </a:r>
          </a:p>
        </p:txBody>
      </p:sp>
      <p:pic>
        <p:nvPicPr>
          <p:cNvPr id="161" name="Shape 161"/>
          <p:cNvPicPr preferRelativeResize="0"/>
          <p:nvPr/>
        </p:nvPicPr>
        <p:blipFill rotWithShape="1">
          <a:blip r:embed="rId4">
            <a:alphaModFix/>
          </a:blip>
          <a:srcRect b="0" l="0" r="0" t="0"/>
          <a:stretch/>
        </p:blipFill>
        <p:spPr>
          <a:xfrm>
            <a:off x="7680090" y="6294028"/>
            <a:ext cx="1309200" cy="426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2" name="Shape 632"/>
        <p:cNvGrpSpPr/>
        <p:nvPr/>
      </p:nvGrpSpPr>
      <p:grpSpPr>
        <a:xfrm>
          <a:off x="0" y="0"/>
          <a:ext cx="0" cy="0"/>
          <a:chOff x="0" y="0"/>
          <a:chExt cx="0" cy="0"/>
        </a:xfrm>
      </p:grpSpPr>
      <p:pic>
        <p:nvPicPr>
          <p:cNvPr descr="ContentSlide_Header" id="633" name="Shape 633"/>
          <p:cNvPicPr preferRelativeResize="0"/>
          <p:nvPr/>
        </p:nvPicPr>
        <p:blipFill rotWithShape="1">
          <a:blip r:embed="rId3">
            <a:alphaModFix/>
          </a:blip>
          <a:srcRect b="13344" l="0" r="0" t="13344"/>
          <a:stretch/>
        </p:blipFill>
        <p:spPr>
          <a:xfrm>
            <a:off x="0" y="-76200"/>
            <a:ext cx="9144000" cy="6934200"/>
          </a:xfrm>
          <a:prstGeom prst="rect">
            <a:avLst/>
          </a:prstGeom>
          <a:noFill/>
          <a:ln>
            <a:noFill/>
          </a:ln>
        </p:spPr>
      </p:pic>
      <p:sp>
        <p:nvSpPr>
          <p:cNvPr id="634" name="Shape 634"/>
          <p:cNvSpPr txBox="1"/>
          <p:nvPr>
            <p:ph type="title"/>
          </p:nvPr>
        </p:nvSpPr>
        <p:spPr>
          <a:xfrm>
            <a:off x="628650" y="95251"/>
            <a:ext cx="7886700" cy="77939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4000" u="none" cap="none" strike="noStrike">
                <a:solidFill>
                  <a:schemeClr val="lt1"/>
                </a:solidFill>
                <a:latin typeface="Times New Roman"/>
                <a:ea typeface="Times New Roman"/>
                <a:cs typeface="Times New Roman"/>
                <a:sym typeface="Times New Roman"/>
              </a:rPr>
              <a:t>Reduce Waste at Home</a:t>
            </a:r>
          </a:p>
        </p:txBody>
      </p:sp>
      <p:pic>
        <p:nvPicPr>
          <p:cNvPr id="635" name="Shape 635"/>
          <p:cNvPicPr preferRelativeResize="0"/>
          <p:nvPr/>
        </p:nvPicPr>
        <p:blipFill rotWithShape="1">
          <a:blip r:embed="rId4">
            <a:alphaModFix/>
          </a:blip>
          <a:srcRect b="0" l="0" r="0" t="0"/>
          <a:stretch/>
        </p:blipFill>
        <p:spPr>
          <a:xfrm>
            <a:off x="1314450" y="1046163"/>
            <a:ext cx="6515100" cy="4102200"/>
          </a:xfrm>
          <a:prstGeom prst="rect">
            <a:avLst/>
          </a:prstGeom>
          <a:noFill/>
          <a:ln>
            <a:noFill/>
          </a:ln>
        </p:spPr>
      </p:pic>
      <p:sp>
        <p:nvSpPr>
          <p:cNvPr id="636" name="Shape 636"/>
          <p:cNvSpPr txBox="1"/>
          <p:nvPr/>
        </p:nvSpPr>
        <p:spPr>
          <a:xfrm>
            <a:off x="3286125" y="4963598"/>
            <a:ext cx="50436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http://www.clipartfinders.com/clipart/67/good-neighbor-policy-ndash-the-san-diego-real-estate-dad-perspective--67391.gif</a:t>
            </a:r>
          </a:p>
        </p:txBody>
      </p:sp>
      <p:sp>
        <p:nvSpPr>
          <p:cNvPr id="637" name="Shape 637"/>
          <p:cNvSpPr txBox="1"/>
          <p:nvPr/>
        </p:nvSpPr>
        <p:spPr>
          <a:xfrm>
            <a:off x="600075" y="5420230"/>
            <a:ext cx="7943700" cy="10158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000">
                <a:solidFill>
                  <a:schemeClr val="lt1"/>
                </a:solidFill>
                <a:latin typeface="Times New Roman"/>
                <a:ea typeface="Times New Roman"/>
                <a:cs typeface="Times New Roman"/>
                <a:sym typeface="Times New Roman"/>
              </a:rPr>
              <a:t>You and your family members can take similar steps to reducing waste in your home by: using less plastic products, repurposing items before throwing them away, recycling, and choosing to use reusable items…</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1" name="Shape 641"/>
        <p:cNvGrpSpPr/>
        <p:nvPr/>
      </p:nvGrpSpPr>
      <p:grpSpPr>
        <a:xfrm>
          <a:off x="0" y="0"/>
          <a:ext cx="0" cy="0"/>
          <a:chOff x="0" y="0"/>
          <a:chExt cx="0" cy="0"/>
        </a:xfrm>
      </p:grpSpPr>
      <p:pic>
        <p:nvPicPr>
          <p:cNvPr descr="ContentSlide_blue" id="642" name="Shape 64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643" name="Shape 643"/>
          <p:cNvSpPr txBox="1"/>
          <p:nvPr>
            <p:ph type="title"/>
          </p:nvPr>
        </p:nvSpPr>
        <p:spPr>
          <a:xfrm>
            <a:off x="628650" y="249440"/>
            <a:ext cx="7886700" cy="10635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4400" u="none" cap="none" strike="noStrike">
                <a:solidFill>
                  <a:schemeClr val="lt1"/>
                </a:solidFill>
                <a:latin typeface="Times New Roman"/>
                <a:ea typeface="Times New Roman"/>
                <a:cs typeface="Times New Roman"/>
                <a:sym typeface="Times New Roman"/>
              </a:rPr>
              <a:t>Refuse </a:t>
            </a:r>
            <a:r>
              <a:rPr b="0" i="0" lang="en" sz="4400" u="sng" cap="none" strike="noStrike">
                <a:solidFill>
                  <a:schemeClr val="lt1"/>
                </a:solidFill>
                <a:latin typeface="Times New Roman"/>
                <a:ea typeface="Times New Roman"/>
                <a:cs typeface="Times New Roman"/>
                <a:sym typeface="Times New Roman"/>
              </a:rPr>
              <a:t>Single-use</a:t>
            </a:r>
            <a:r>
              <a:rPr b="0" i="0" lang="en" sz="4400" u="none" cap="none" strike="noStrike">
                <a:solidFill>
                  <a:schemeClr val="lt1"/>
                </a:solidFill>
                <a:latin typeface="Times New Roman"/>
                <a:ea typeface="Times New Roman"/>
                <a:cs typeface="Times New Roman"/>
                <a:sym typeface="Times New Roman"/>
              </a:rPr>
              <a:t> Plastics</a:t>
            </a:r>
          </a:p>
        </p:txBody>
      </p:sp>
      <p:pic>
        <p:nvPicPr>
          <p:cNvPr id="644" name="Shape 644"/>
          <p:cNvPicPr preferRelativeResize="0"/>
          <p:nvPr/>
        </p:nvPicPr>
        <p:blipFill rotWithShape="1">
          <a:blip r:embed="rId4">
            <a:alphaModFix/>
          </a:blip>
          <a:srcRect b="0" l="15323" r="11476" t="0"/>
          <a:stretch/>
        </p:blipFill>
        <p:spPr>
          <a:xfrm rot="4217621">
            <a:off x="1017691" y="3895993"/>
            <a:ext cx="1740218" cy="2762769"/>
          </a:xfrm>
          <a:prstGeom prst="rect">
            <a:avLst/>
          </a:prstGeom>
          <a:noFill/>
          <a:ln>
            <a:noFill/>
          </a:ln>
          <a:effectLst>
            <a:outerShdw blurRad="292100" rotWithShape="0" algn="tl" dir="2700000" dist="139700">
              <a:srgbClr val="333333">
                <a:alpha val="64705"/>
              </a:srgbClr>
            </a:outerShdw>
          </a:effectLst>
        </p:spPr>
      </p:pic>
      <p:sp>
        <p:nvSpPr>
          <p:cNvPr id="645" name="Shape 645"/>
          <p:cNvSpPr txBox="1"/>
          <p:nvPr/>
        </p:nvSpPr>
        <p:spPr>
          <a:xfrm rot="-1256645">
            <a:off x="744563" y="5931202"/>
            <a:ext cx="2219010" cy="27690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http://www.heraldplastic.com/media/wysiwyg/0271DISP.jpg</a:t>
            </a:r>
          </a:p>
        </p:txBody>
      </p:sp>
      <p:pic>
        <p:nvPicPr>
          <p:cNvPr id="646" name="Shape 646"/>
          <p:cNvPicPr preferRelativeResize="0"/>
          <p:nvPr/>
        </p:nvPicPr>
        <p:blipFill rotWithShape="1">
          <a:blip r:embed="rId5">
            <a:alphaModFix/>
          </a:blip>
          <a:srcRect b="0" l="0" r="0" t="0"/>
          <a:stretch/>
        </p:blipFill>
        <p:spPr>
          <a:xfrm rot="-598304">
            <a:off x="3355826" y="4150820"/>
            <a:ext cx="2279942" cy="2279942"/>
          </a:xfrm>
          <a:prstGeom prst="rect">
            <a:avLst/>
          </a:prstGeom>
          <a:noFill/>
          <a:ln>
            <a:noFill/>
          </a:ln>
          <a:effectLst>
            <a:outerShdw blurRad="292100" rotWithShape="0" algn="tl" dir="2700000" dist="139700">
              <a:srgbClr val="333333">
                <a:alpha val="64705"/>
              </a:srgbClr>
            </a:outerShdw>
          </a:effectLst>
        </p:spPr>
      </p:pic>
      <p:sp>
        <p:nvSpPr>
          <p:cNvPr id="647" name="Shape 647"/>
          <p:cNvSpPr txBox="1"/>
          <p:nvPr/>
        </p:nvSpPr>
        <p:spPr>
          <a:xfrm rot="-690965">
            <a:off x="3496942" y="6134998"/>
            <a:ext cx="2354703" cy="2770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https://recycle2011.files.wordpress.com/2011/04/styrofoam2.jpg</a:t>
            </a:r>
          </a:p>
        </p:txBody>
      </p:sp>
      <p:pic>
        <p:nvPicPr>
          <p:cNvPr id="648" name="Shape 648"/>
          <p:cNvPicPr preferRelativeResize="0"/>
          <p:nvPr/>
        </p:nvPicPr>
        <p:blipFill rotWithShape="1">
          <a:blip r:embed="rId6">
            <a:alphaModFix/>
          </a:blip>
          <a:srcRect b="0" l="0" r="0" t="0"/>
          <a:stretch/>
        </p:blipFill>
        <p:spPr>
          <a:xfrm rot="4136661">
            <a:off x="6168815" y="3868190"/>
            <a:ext cx="1836199" cy="2583594"/>
          </a:xfrm>
          <a:prstGeom prst="rect">
            <a:avLst/>
          </a:prstGeom>
          <a:noFill/>
          <a:ln>
            <a:noFill/>
          </a:ln>
          <a:effectLst>
            <a:outerShdw blurRad="292100" rotWithShape="0" algn="tl" dir="2700000" dist="139700">
              <a:srgbClr val="333333">
                <a:alpha val="64705"/>
              </a:srgbClr>
            </a:outerShdw>
          </a:effectLst>
        </p:spPr>
      </p:pic>
      <p:sp>
        <p:nvSpPr>
          <p:cNvPr id="649" name="Shape 649"/>
          <p:cNvSpPr txBox="1"/>
          <p:nvPr/>
        </p:nvSpPr>
        <p:spPr>
          <a:xfrm rot="-1318405">
            <a:off x="6031408" y="5717922"/>
            <a:ext cx="2301054" cy="36946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https://www.packari.com/out/pictures/master/product/1/902104_S00020.jpg</a:t>
            </a:r>
          </a:p>
        </p:txBody>
      </p:sp>
      <p:pic>
        <p:nvPicPr>
          <p:cNvPr id="650" name="Shape 650"/>
          <p:cNvPicPr preferRelativeResize="0"/>
          <p:nvPr/>
        </p:nvPicPr>
        <p:blipFill rotWithShape="1">
          <a:blip r:embed="rId7">
            <a:alphaModFix/>
          </a:blip>
          <a:srcRect b="0" l="0" r="0" t="0"/>
          <a:stretch/>
        </p:blipFill>
        <p:spPr>
          <a:xfrm rot="-509082">
            <a:off x="599564" y="1338820"/>
            <a:ext cx="2509060" cy="2986791"/>
          </a:xfrm>
          <a:prstGeom prst="rect">
            <a:avLst/>
          </a:prstGeom>
          <a:noFill/>
          <a:ln>
            <a:noFill/>
          </a:ln>
          <a:effectLst>
            <a:outerShdw blurRad="292100" rotWithShape="0" algn="tl" dir="2700000" dist="139700">
              <a:srgbClr val="333333">
                <a:alpha val="64705"/>
              </a:srgbClr>
            </a:outerShdw>
          </a:effectLst>
        </p:spPr>
      </p:pic>
      <p:pic>
        <p:nvPicPr>
          <p:cNvPr id="651" name="Shape 651"/>
          <p:cNvPicPr preferRelativeResize="0"/>
          <p:nvPr/>
        </p:nvPicPr>
        <p:blipFill rotWithShape="1">
          <a:blip r:embed="rId8">
            <a:alphaModFix/>
          </a:blip>
          <a:srcRect b="0" l="0" r="0" t="0"/>
          <a:stretch/>
        </p:blipFill>
        <p:spPr>
          <a:xfrm flipH="1" rot="-368227">
            <a:off x="5988596" y="1311727"/>
            <a:ext cx="2738796" cy="3209502"/>
          </a:xfrm>
          <a:prstGeom prst="rect">
            <a:avLst/>
          </a:prstGeom>
          <a:noFill/>
          <a:ln>
            <a:noFill/>
          </a:ln>
          <a:effectLst>
            <a:outerShdw blurRad="292100" rotWithShape="0" algn="tl" dir="2700000" dist="139700">
              <a:srgbClr val="333333">
                <a:alpha val="64705"/>
              </a:srgbClr>
            </a:outerShdw>
          </a:effectLst>
        </p:spPr>
      </p:pic>
      <p:sp>
        <p:nvSpPr>
          <p:cNvPr id="652" name="Shape 652"/>
          <p:cNvSpPr txBox="1"/>
          <p:nvPr/>
        </p:nvSpPr>
        <p:spPr>
          <a:xfrm rot="5042764">
            <a:off x="7327014" y="2272808"/>
            <a:ext cx="2467008" cy="27690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http://cen.acs.org/content/dam/cen/92/37/09237-cover-plasticbag.jpg</a:t>
            </a:r>
          </a:p>
        </p:txBody>
      </p:sp>
      <p:pic>
        <p:nvPicPr>
          <p:cNvPr id="653" name="Shape 653"/>
          <p:cNvPicPr preferRelativeResize="0"/>
          <p:nvPr/>
        </p:nvPicPr>
        <p:blipFill rotWithShape="1">
          <a:blip r:embed="rId9">
            <a:alphaModFix/>
          </a:blip>
          <a:srcRect b="0" l="0" r="0" t="0"/>
          <a:stretch/>
        </p:blipFill>
        <p:spPr>
          <a:xfrm rot="263565">
            <a:off x="3353977" y="1463272"/>
            <a:ext cx="2436256" cy="2906536"/>
          </a:xfrm>
          <a:prstGeom prst="rect">
            <a:avLst/>
          </a:prstGeom>
          <a:noFill/>
          <a:ln>
            <a:noFill/>
          </a:ln>
          <a:effectLst>
            <a:outerShdw blurRad="292100" rotWithShape="0" algn="tl" dir="2700000" dist="139700">
              <a:srgbClr val="333333">
                <a:alpha val="64705"/>
              </a:srgbClr>
            </a:outerShdw>
          </a:effectLst>
        </p:spPr>
      </p:pic>
      <p:sp>
        <p:nvSpPr>
          <p:cNvPr id="654" name="Shape 654"/>
          <p:cNvSpPr txBox="1"/>
          <p:nvPr/>
        </p:nvSpPr>
        <p:spPr>
          <a:xfrm rot="5752212">
            <a:off x="4313193" y="2748364"/>
            <a:ext cx="2657535" cy="27684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http://cen.acs.org/content/dam/cen/92/37/09237-cover-plasticbag.jpg</a:t>
            </a:r>
          </a:p>
        </p:txBody>
      </p:sp>
      <p:sp>
        <p:nvSpPr>
          <p:cNvPr id="655" name="Shape 655"/>
          <p:cNvSpPr txBox="1"/>
          <p:nvPr/>
        </p:nvSpPr>
        <p:spPr>
          <a:xfrm rot="-5902016">
            <a:off x="-501817" y="3127865"/>
            <a:ext cx="2381244" cy="18468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http://clubamenities.com/10-oz-dixie-clear-plastic-cup/</a:t>
            </a:r>
          </a:p>
        </p:txBody>
      </p:sp>
      <p:sp>
        <p:nvSpPr>
          <p:cNvPr id="656" name="Shape 656"/>
          <p:cNvSpPr/>
          <p:nvPr/>
        </p:nvSpPr>
        <p:spPr>
          <a:xfrm>
            <a:off x="8358546" y="6069042"/>
            <a:ext cx="524700" cy="524700"/>
          </a:xfrm>
          <a:prstGeom prst="star5">
            <a:avLst>
              <a:gd fmla="val 19098" name="adj"/>
              <a:gd fmla="val 105146" name="hf"/>
              <a:gd fmla="val 110557" name="vf"/>
            </a:avLst>
          </a:prstGeom>
          <a:solidFill>
            <a:schemeClr val="accent5"/>
          </a:solidFill>
          <a:ln cap="flat" cmpd="sng" w="1905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0" name="Shape 660"/>
        <p:cNvGrpSpPr/>
        <p:nvPr/>
      </p:nvGrpSpPr>
      <p:grpSpPr>
        <a:xfrm>
          <a:off x="0" y="0"/>
          <a:ext cx="0" cy="0"/>
          <a:chOff x="0" y="0"/>
          <a:chExt cx="0" cy="0"/>
        </a:xfrm>
      </p:grpSpPr>
      <p:pic>
        <p:nvPicPr>
          <p:cNvPr descr="TransitionSlide_Teal" id="661" name="Shape 66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662" name="Shape 662"/>
          <p:cNvSpPr txBox="1"/>
          <p:nvPr>
            <p:ph type="title"/>
          </p:nvPr>
        </p:nvSpPr>
        <p:spPr>
          <a:xfrm>
            <a:off x="628650" y="236538"/>
            <a:ext cx="7886700" cy="9351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0" lang="en" sz="4400" u="none" cap="none" strike="noStrike">
                <a:solidFill>
                  <a:schemeClr val="lt1"/>
                </a:solidFill>
                <a:latin typeface="Times New Roman"/>
                <a:ea typeface="Times New Roman"/>
                <a:cs typeface="Times New Roman"/>
                <a:sym typeface="Times New Roman"/>
              </a:rPr>
              <a:t>Choose </a:t>
            </a:r>
            <a:r>
              <a:rPr b="0" i="0" lang="en" sz="4400" u="sng" cap="none" strike="noStrike">
                <a:solidFill>
                  <a:schemeClr val="lt1"/>
                </a:solidFill>
                <a:latin typeface="Times New Roman"/>
                <a:ea typeface="Times New Roman"/>
                <a:cs typeface="Times New Roman"/>
                <a:sym typeface="Times New Roman"/>
              </a:rPr>
              <a:t>Reusable</a:t>
            </a:r>
            <a:r>
              <a:rPr b="0" i="0" lang="en" sz="4400" u="none" cap="none" strike="noStrike">
                <a:solidFill>
                  <a:schemeClr val="lt1"/>
                </a:solidFill>
                <a:latin typeface="Times New Roman"/>
                <a:ea typeface="Times New Roman"/>
                <a:cs typeface="Times New Roman"/>
                <a:sym typeface="Times New Roman"/>
              </a:rPr>
              <a:t> Items! </a:t>
            </a:r>
          </a:p>
        </p:txBody>
      </p:sp>
      <p:pic>
        <p:nvPicPr>
          <p:cNvPr id="663" name="Shape 663"/>
          <p:cNvPicPr preferRelativeResize="0"/>
          <p:nvPr/>
        </p:nvPicPr>
        <p:blipFill rotWithShape="1">
          <a:blip r:embed="rId4">
            <a:alphaModFix/>
          </a:blip>
          <a:srcRect b="0" l="19837" r="20196" t="0"/>
          <a:stretch/>
        </p:blipFill>
        <p:spPr>
          <a:xfrm rot="-193046">
            <a:off x="628659" y="1671654"/>
            <a:ext cx="2383957" cy="3975270"/>
          </a:xfrm>
          <a:prstGeom prst="rect">
            <a:avLst/>
          </a:prstGeom>
          <a:noFill/>
          <a:ln>
            <a:noFill/>
          </a:ln>
          <a:effectLst>
            <a:outerShdw blurRad="292100" rotWithShape="0" algn="tl" dir="2700000" dist="139700">
              <a:srgbClr val="333333">
                <a:alpha val="64705"/>
              </a:srgbClr>
            </a:outerShdw>
          </a:effectLst>
        </p:spPr>
      </p:pic>
      <p:sp>
        <p:nvSpPr>
          <p:cNvPr id="664" name="Shape 664"/>
          <p:cNvSpPr txBox="1"/>
          <p:nvPr/>
        </p:nvSpPr>
        <p:spPr>
          <a:xfrm rot="-5591006">
            <a:off x="-1052312" y="3704371"/>
            <a:ext cx="3700510" cy="18478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http://www.turbosquid.com/3d-models/3d-reusable-aluminium-water-bottle/816913</a:t>
            </a:r>
          </a:p>
        </p:txBody>
      </p:sp>
      <p:pic>
        <p:nvPicPr>
          <p:cNvPr id="665" name="Shape 665"/>
          <p:cNvPicPr preferRelativeResize="0"/>
          <p:nvPr/>
        </p:nvPicPr>
        <p:blipFill rotWithShape="1">
          <a:blip r:embed="rId5">
            <a:alphaModFix/>
          </a:blip>
          <a:srcRect b="0" l="0" r="0" t="0"/>
          <a:stretch/>
        </p:blipFill>
        <p:spPr>
          <a:xfrm rot="-372840">
            <a:off x="4767906" y="3581838"/>
            <a:ext cx="3910676" cy="2752170"/>
          </a:xfrm>
          <a:prstGeom prst="rect">
            <a:avLst/>
          </a:prstGeom>
          <a:noFill/>
          <a:ln>
            <a:noFill/>
          </a:ln>
          <a:effectLst>
            <a:outerShdw blurRad="292100" rotWithShape="0" algn="tl" dir="2700000" dist="139700">
              <a:srgbClr val="333333">
                <a:alpha val="64705"/>
              </a:srgbClr>
            </a:outerShdw>
          </a:effectLst>
        </p:spPr>
      </p:pic>
      <p:pic>
        <p:nvPicPr>
          <p:cNvPr id="666" name="Shape 666"/>
          <p:cNvPicPr preferRelativeResize="0"/>
          <p:nvPr/>
        </p:nvPicPr>
        <p:blipFill rotWithShape="1">
          <a:blip r:embed="rId6">
            <a:alphaModFix/>
          </a:blip>
          <a:srcRect b="0" l="0" r="0" t="0"/>
          <a:stretch/>
        </p:blipFill>
        <p:spPr>
          <a:xfrm rot="723056">
            <a:off x="2997079" y="1579008"/>
            <a:ext cx="2411135" cy="2411135"/>
          </a:xfrm>
          <a:prstGeom prst="rect">
            <a:avLst/>
          </a:prstGeom>
          <a:noFill/>
          <a:ln>
            <a:noFill/>
          </a:ln>
          <a:effectLst>
            <a:outerShdw blurRad="292100" rotWithShape="0" algn="tl" dir="2700000" dist="139700">
              <a:srgbClr val="333333">
                <a:alpha val="64705"/>
              </a:srgbClr>
            </a:outerShdw>
          </a:effectLst>
        </p:spPr>
      </p:pic>
      <p:sp>
        <p:nvSpPr>
          <p:cNvPr id="667" name="Shape 667"/>
          <p:cNvSpPr txBox="1"/>
          <p:nvPr/>
        </p:nvSpPr>
        <p:spPr>
          <a:xfrm rot="6196472">
            <a:off x="3979751" y="2840838"/>
            <a:ext cx="2430130" cy="36929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http://mightynest.com/sites/mightynest.com/files/imagecache/product_preview/to-go-ware-utensils.jpg</a:t>
            </a:r>
          </a:p>
        </p:txBody>
      </p:sp>
      <p:sp>
        <p:nvSpPr>
          <p:cNvPr id="668" name="Shape 668"/>
          <p:cNvSpPr txBox="1"/>
          <p:nvPr/>
        </p:nvSpPr>
        <p:spPr>
          <a:xfrm rot="4979050">
            <a:off x="7386692" y="4392643"/>
            <a:ext cx="2343144" cy="27688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http://assets.inhabitots.com/wp-content/uploads/2010/11/PLANETBOX-with-food-and-dippers.jpg</a:t>
            </a:r>
          </a:p>
        </p:txBody>
      </p:sp>
      <p:pic>
        <p:nvPicPr>
          <p:cNvPr id="669" name="Shape 669"/>
          <p:cNvPicPr preferRelativeResize="0"/>
          <p:nvPr/>
        </p:nvPicPr>
        <p:blipFill rotWithShape="1">
          <a:blip r:embed="rId7">
            <a:alphaModFix/>
          </a:blip>
          <a:srcRect b="6041" l="0" r="0" t="5832"/>
          <a:stretch/>
        </p:blipFill>
        <p:spPr>
          <a:xfrm rot="4946553">
            <a:off x="6005108" y="835390"/>
            <a:ext cx="2198900" cy="2906439"/>
          </a:xfrm>
          <a:prstGeom prst="rect">
            <a:avLst/>
          </a:prstGeom>
          <a:noFill/>
          <a:ln>
            <a:noFill/>
          </a:ln>
          <a:effectLst>
            <a:outerShdw blurRad="292100" rotWithShape="0" algn="tl" dir="2700000" dist="139700">
              <a:srgbClr val="333333">
                <a:alpha val="64705"/>
              </a:srgbClr>
            </a:outerShdw>
          </a:effectLst>
        </p:spPr>
      </p:pic>
      <p:sp>
        <p:nvSpPr>
          <p:cNvPr id="670" name="Shape 670"/>
          <p:cNvSpPr txBox="1"/>
          <p:nvPr/>
        </p:nvSpPr>
        <p:spPr>
          <a:xfrm rot="-490906">
            <a:off x="5509888" y="1179587"/>
            <a:ext cx="2917495" cy="18459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http://gogreentravelgreen.com/best-reusable-drinking-straws-kids/</a:t>
            </a:r>
          </a:p>
        </p:txBody>
      </p:sp>
      <p:pic>
        <p:nvPicPr>
          <p:cNvPr id="671" name="Shape 671"/>
          <p:cNvPicPr preferRelativeResize="0"/>
          <p:nvPr/>
        </p:nvPicPr>
        <p:blipFill rotWithShape="1">
          <a:blip r:embed="rId8">
            <a:alphaModFix/>
          </a:blip>
          <a:srcRect b="4583" l="0" r="0" t="4791"/>
          <a:stretch/>
        </p:blipFill>
        <p:spPr>
          <a:xfrm rot="328827">
            <a:off x="2574776" y="4155129"/>
            <a:ext cx="2132849" cy="2285658"/>
          </a:xfrm>
          <a:prstGeom prst="rect">
            <a:avLst/>
          </a:prstGeom>
          <a:noFill/>
          <a:ln>
            <a:noFill/>
          </a:ln>
          <a:effectLst>
            <a:outerShdw blurRad="292100" rotWithShape="0" algn="tl" dir="2700000" dist="139700">
              <a:srgbClr val="333333">
                <a:alpha val="64705"/>
              </a:srgbClr>
            </a:outerShdw>
          </a:effectLst>
        </p:spPr>
      </p:pic>
      <p:sp>
        <p:nvSpPr>
          <p:cNvPr id="672" name="Shape 672"/>
          <p:cNvSpPr txBox="1"/>
          <p:nvPr/>
        </p:nvSpPr>
        <p:spPr>
          <a:xfrm rot="344277">
            <a:off x="2614686" y="4127875"/>
            <a:ext cx="2313491" cy="27707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http://www.apparelnbags.com/ultraclub/r3000-reusable-shopping-bag.htm</a:t>
            </a:r>
          </a:p>
        </p:txBody>
      </p:sp>
      <p:sp>
        <p:nvSpPr>
          <p:cNvPr id="673" name="Shape 673"/>
          <p:cNvSpPr/>
          <p:nvPr/>
        </p:nvSpPr>
        <p:spPr>
          <a:xfrm>
            <a:off x="8358546" y="6069042"/>
            <a:ext cx="524700" cy="524700"/>
          </a:xfrm>
          <a:prstGeom prst="star5">
            <a:avLst>
              <a:gd fmla="val 19098" name="adj"/>
              <a:gd fmla="val 105146" name="hf"/>
              <a:gd fmla="val 110557" name="vf"/>
            </a:avLst>
          </a:prstGeom>
          <a:solidFill>
            <a:schemeClr val="accent5"/>
          </a:solidFill>
          <a:ln cap="flat" cmpd="sng" w="1905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7" name="Shape 677"/>
        <p:cNvGrpSpPr/>
        <p:nvPr/>
      </p:nvGrpSpPr>
      <p:grpSpPr>
        <a:xfrm>
          <a:off x="0" y="0"/>
          <a:ext cx="0" cy="0"/>
          <a:chOff x="0" y="0"/>
          <a:chExt cx="0" cy="0"/>
        </a:xfrm>
      </p:grpSpPr>
      <p:sp>
        <p:nvSpPr>
          <p:cNvPr id="678" name="Shape 678"/>
          <p:cNvSpPr/>
          <p:nvPr/>
        </p:nvSpPr>
        <p:spPr>
          <a:xfrm>
            <a:off x="0" y="0"/>
            <a:ext cx="9144000" cy="6858000"/>
          </a:xfrm>
          <a:prstGeom prst="rect">
            <a:avLst/>
          </a:prstGeom>
          <a:solidFill>
            <a:srgbClr val="00538D"/>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pic>
        <p:nvPicPr>
          <p:cNvPr id="679" name="Shape 679"/>
          <p:cNvPicPr preferRelativeResize="0"/>
          <p:nvPr/>
        </p:nvPicPr>
        <p:blipFill rotWithShape="1">
          <a:blip r:embed="rId3">
            <a:alphaModFix/>
          </a:blip>
          <a:srcRect b="0" l="0" r="0" t="0"/>
          <a:stretch/>
        </p:blipFill>
        <p:spPr>
          <a:xfrm>
            <a:off x="432025" y="1795591"/>
            <a:ext cx="2449500" cy="1633199"/>
          </a:xfrm>
          <a:prstGeom prst="rect">
            <a:avLst/>
          </a:prstGeom>
          <a:noFill/>
          <a:ln cap="flat" cmpd="sng" w="9525">
            <a:solidFill>
              <a:schemeClr val="lt1"/>
            </a:solidFill>
            <a:prstDash val="solid"/>
            <a:round/>
            <a:headEnd len="med" w="med" type="none"/>
            <a:tailEnd len="med" w="med" type="none"/>
          </a:ln>
        </p:spPr>
      </p:pic>
      <p:sp>
        <p:nvSpPr>
          <p:cNvPr id="680" name="Shape 680"/>
          <p:cNvSpPr txBox="1"/>
          <p:nvPr/>
        </p:nvSpPr>
        <p:spPr>
          <a:xfrm rot="-5400000">
            <a:off x="-651365" y="2429828"/>
            <a:ext cx="1807800" cy="276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http://today.ttu.edu/images/2013/05/Pump2-med.gif</a:t>
            </a:r>
          </a:p>
        </p:txBody>
      </p:sp>
      <p:pic>
        <p:nvPicPr>
          <p:cNvPr id="681" name="Shape 681"/>
          <p:cNvPicPr preferRelativeResize="0"/>
          <p:nvPr/>
        </p:nvPicPr>
        <p:blipFill rotWithShape="1">
          <a:blip r:embed="rId4">
            <a:alphaModFix/>
          </a:blip>
          <a:srcRect b="0" l="0" r="0" t="0"/>
          <a:stretch/>
        </p:blipFill>
        <p:spPr>
          <a:xfrm>
            <a:off x="6284119" y="1790440"/>
            <a:ext cx="2455800" cy="1634700"/>
          </a:xfrm>
          <a:prstGeom prst="rect">
            <a:avLst/>
          </a:prstGeom>
          <a:noFill/>
          <a:ln cap="flat" cmpd="sng" w="9525">
            <a:solidFill>
              <a:schemeClr val="lt1"/>
            </a:solidFill>
            <a:prstDash val="solid"/>
            <a:round/>
            <a:headEnd len="med" w="med" type="none"/>
            <a:tailEnd len="med" w="med" type="none"/>
          </a:ln>
        </p:spPr>
      </p:pic>
      <p:pic>
        <p:nvPicPr>
          <p:cNvPr id="682" name="Shape 682"/>
          <p:cNvPicPr preferRelativeResize="0"/>
          <p:nvPr/>
        </p:nvPicPr>
        <p:blipFill rotWithShape="1">
          <a:blip r:embed="rId5">
            <a:alphaModFix/>
          </a:blip>
          <a:srcRect b="9412" l="0" r="0" t="9117"/>
          <a:stretch/>
        </p:blipFill>
        <p:spPr>
          <a:xfrm>
            <a:off x="3254952" y="1791189"/>
            <a:ext cx="2672699" cy="1633200"/>
          </a:xfrm>
          <a:prstGeom prst="rect">
            <a:avLst/>
          </a:prstGeom>
          <a:noFill/>
          <a:ln cap="flat" cmpd="sng" w="9525">
            <a:solidFill>
              <a:schemeClr val="lt1"/>
            </a:solidFill>
            <a:prstDash val="solid"/>
            <a:round/>
            <a:headEnd len="med" w="med" type="none"/>
            <a:tailEnd len="med" w="med" type="none"/>
          </a:ln>
        </p:spPr>
      </p:pic>
      <p:sp>
        <p:nvSpPr>
          <p:cNvPr id="683" name="Shape 683"/>
          <p:cNvSpPr txBox="1"/>
          <p:nvPr/>
        </p:nvSpPr>
        <p:spPr>
          <a:xfrm>
            <a:off x="3271075" y="3424260"/>
            <a:ext cx="33618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https://i.ytimg.com/vi/q42nJRlwtyo/hqdefault.jpg</a:t>
            </a:r>
          </a:p>
        </p:txBody>
      </p:sp>
      <p:sp>
        <p:nvSpPr>
          <p:cNvPr id="684" name="Shape 684"/>
          <p:cNvSpPr/>
          <p:nvPr/>
        </p:nvSpPr>
        <p:spPr>
          <a:xfrm rot="5400000">
            <a:off x="8066485" y="2423047"/>
            <a:ext cx="1704000" cy="3693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chemeClr val="lt2"/>
                </a:solidFill>
                <a:latin typeface="Times New Roman"/>
                <a:ea typeface="Times New Roman"/>
                <a:cs typeface="Times New Roman"/>
                <a:sym typeface="Times New Roman"/>
              </a:rPr>
              <a:t>Image source: http://www.industrialaccess.com/blog/wp-content/uploads/2016/02/oil-refinery.jpg</a:t>
            </a:r>
          </a:p>
        </p:txBody>
      </p:sp>
      <p:sp>
        <p:nvSpPr>
          <p:cNvPr id="685" name="Shape 685"/>
          <p:cNvSpPr txBox="1"/>
          <p:nvPr/>
        </p:nvSpPr>
        <p:spPr>
          <a:xfrm>
            <a:off x="252584" y="322549"/>
            <a:ext cx="8689800" cy="1200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3600">
                <a:solidFill>
                  <a:schemeClr val="lt1"/>
                </a:solidFill>
                <a:latin typeface="Times New Roman"/>
                <a:ea typeface="Times New Roman"/>
                <a:cs typeface="Times New Roman"/>
                <a:sym typeface="Times New Roman"/>
              </a:rPr>
              <a:t>Reducing your plastic consumption helps to reduce your </a:t>
            </a:r>
            <a:r>
              <a:rPr b="1" lang="en" sz="3600">
                <a:solidFill>
                  <a:schemeClr val="accent6"/>
                </a:solidFill>
                <a:latin typeface="Times New Roman"/>
                <a:ea typeface="Times New Roman"/>
                <a:cs typeface="Times New Roman"/>
                <a:sym typeface="Times New Roman"/>
              </a:rPr>
              <a:t>carbon footprint</a:t>
            </a:r>
            <a:r>
              <a:rPr lang="en" sz="3600">
                <a:solidFill>
                  <a:schemeClr val="lt1"/>
                </a:solidFill>
                <a:latin typeface="Times New Roman"/>
                <a:ea typeface="Times New Roman"/>
                <a:cs typeface="Times New Roman"/>
                <a:sym typeface="Times New Roman"/>
              </a:rPr>
              <a:t>!</a:t>
            </a:r>
          </a:p>
        </p:txBody>
      </p:sp>
      <p:sp>
        <p:nvSpPr>
          <p:cNvPr id="686" name="Shape 686"/>
          <p:cNvSpPr txBox="1"/>
          <p:nvPr/>
        </p:nvSpPr>
        <p:spPr>
          <a:xfrm>
            <a:off x="460637" y="3758492"/>
            <a:ext cx="8457900" cy="27084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i="1" lang="en" sz="2600">
                <a:solidFill>
                  <a:schemeClr val="lt1"/>
                </a:solidFill>
                <a:latin typeface="Times New Roman"/>
                <a:ea typeface="Times New Roman"/>
                <a:cs typeface="Times New Roman"/>
                <a:sym typeface="Times New Roman"/>
              </a:rPr>
              <a:t>What is a </a:t>
            </a:r>
            <a:r>
              <a:rPr b="1" i="1" lang="en" sz="2600">
                <a:solidFill>
                  <a:srgbClr val="92D050"/>
                </a:solidFill>
                <a:latin typeface="Times New Roman"/>
                <a:ea typeface="Times New Roman"/>
                <a:cs typeface="Times New Roman"/>
                <a:sym typeface="Times New Roman"/>
              </a:rPr>
              <a:t>carbon footprint</a:t>
            </a:r>
            <a:r>
              <a:rPr i="1" lang="en" sz="2600">
                <a:solidFill>
                  <a:schemeClr val="lt1"/>
                </a:solidFill>
                <a:latin typeface="Times New Roman"/>
                <a:ea typeface="Times New Roman"/>
                <a:cs typeface="Times New Roman"/>
                <a:sym typeface="Times New Roman"/>
              </a:rPr>
              <a:t>? </a:t>
            </a:r>
          </a:p>
          <a:p>
            <a:pPr indent="0" lvl="0" marL="0" marR="0" rtl="0" algn="ctr">
              <a:spcBef>
                <a:spcPts val="0"/>
              </a:spcBef>
              <a:buSzPct val="25000"/>
              <a:buNone/>
            </a:pPr>
            <a:r>
              <a:rPr i="1" lang="en" sz="2200">
                <a:solidFill>
                  <a:schemeClr val="lt1"/>
                </a:solidFill>
                <a:latin typeface="Times New Roman"/>
                <a:ea typeface="Times New Roman"/>
                <a:cs typeface="Times New Roman"/>
                <a:sym typeface="Times New Roman"/>
              </a:rPr>
              <a:t>The amount of carbon dioxide emitted by the use of fossil fuels</a:t>
            </a:r>
          </a:p>
          <a:p>
            <a:pPr indent="0" lvl="0" marL="0" marR="0" rtl="0" algn="l">
              <a:spcBef>
                <a:spcPts val="0"/>
              </a:spcBef>
              <a:buNone/>
            </a:pPr>
            <a:r>
              <a:t/>
            </a:r>
            <a:endParaRPr sz="1400">
              <a:solidFill>
                <a:schemeClr val="lt1"/>
              </a:solidFill>
              <a:latin typeface="Times New Roman"/>
              <a:ea typeface="Times New Roman"/>
              <a:cs typeface="Times New Roman"/>
              <a:sym typeface="Times New Roman"/>
            </a:endParaRPr>
          </a:p>
          <a:p>
            <a:pPr indent="0" lvl="0" marL="0" marR="0" rtl="0" algn="l">
              <a:spcBef>
                <a:spcPts val="0"/>
              </a:spcBef>
              <a:buNone/>
            </a:pPr>
            <a:r>
              <a:t/>
            </a:r>
            <a:endParaRPr sz="1800">
              <a:solidFill>
                <a:schemeClr val="lt1"/>
              </a:solidFill>
              <a:latin typeface="Times New Roman"/>
              <a:ea typeface="Times New Roman"/>
              <a:cs typeface="Times New Roman"/>
              <a:sym typeface="Times New Roman"/>
            </a:endParaRPr>
          </a:p>
          <a:p>
            <a:pPr indent="0" lvl="0" marL="0" marR="0" rtl="0" algn="l">
              <a:spcBef>
                <a:spcPts val="0"/>
              </a:spcBef>
              <a:buNone/>
            </a:pPr>
            <a:r>
              <a:t/>
            </a:r>
            <a:endParaRPr sz="1800">
              <a:solidFill>
                <a:schemeClr val="lt1"/>
              </a:solidFill>
              <a:latin typeface="Times New Roman"/>
              <a:ea typeface="Times New Roman"/>
              <a:cs typeface="Times New Roman"/>
              <a:sym typeface="Times New Roman"/>
            </a:endParaRPr>
          </a:p>
          <a:p>
            <a:pPr indent="0" lvl="0" marL="0" marR="0" rtl="0" algn="l">
              <a:spcBef>
                <a:spcPts val="0"/>
              </a:spcBef>
              <a:buNone/>
            </a:pPr>
            <a:r>
              <a:t/>
            </a:r>
            <a:endParaRPr sz="1800">
              <a:solidFill>
                <a:schemeClr val="lt1"/>
              </a:solidFill>
              <a:latin typeface="Times New Roman"/>
              <a:ea typeface="Times New Roman"/>
              <a:cs typeface="Times New Roman"/>
              <a:sym typeface="Times New Roman"/>
            </a:endParaRPr>
          </a:p>
          <a:p>
            <a:pPr indent="0" lvl="0" marL="0" marR="0" rtl="0" algn="l">
              <a:spcBef>
                <a:spcPts val="0"/>
              </a:spcBef>
              <a:buNone/>
            </a:pPr>
            <a:r>
              <a:t/>
            </a:r>
            <a:endParaRPr sz="1800">
              <a:solidFill>
                <a:schemeClr val="lt1"/>
              </a:solidFill>
              <a:latin typeface="Times New Roman"/>
              <a:ea typeface="Times New Roman"/>
              <a:cs typeface="Times New Roman"/>
              <a:sym typeface="Times New Roman"/>
            </a:endParaRPr>
          </a:p>
          <a:p>
            <a:pPr indent="0" lvl="0" marL="0" marR="0" rtl="0" algn="l">
              <a:spcBef>
                <a:spcPts val="0"/>
              </a:spcBef>
              <a:buNone/>
            </a:pPr>
            <a:r>
              <a:t/>
            </a:r>
            <a:endParaRPr sz="1800">
              <a:solidFill>
                <a:schemeClr val="lt1"/>
              </a:solidFill>
              <a:latin typeface="Times New Roman"/>
              <a:ea typeface="Times New Roman"/>
              <a:cs typeface="Times New Roman"/>
              <a:sym typeface="Times New Roman"/>
            </a:endParaRPr>
          </a:p>
          <a:p>
            <a:pPr indent="0" lvl="0" marL="0" marR="0" rtl="0" algn="ctr">
              <a:spcBef>
                <a:spcPts val="0"/>
              </a:spcBef>
              <a:buSzPct val="25000"/>
              <a:buNone/>
            </a:pPr>
            <a:r>
              <a:rPr lang="en" sz="1800">
                <a:solidFill>
                  <a:schemeClr val="lt1"/>
                </a:solidFill>
                <a:latin typeface="Times New Roman"/>
                <a:ea typeface="Times New Roman"/>
                <a:cs typeface="Times New Roman"/>
                <a:sym typeface="Times New Roman"/>
              </a:rPr>
              <a:t>Reducing the amount of plastic we produce and consume reduces your </a:t>
            </a:r>
            <a:r>
              <a:rPr b="1" lang="en" sz="1800">
                <a:solidFill>
                  <a:srgbClr val="92D050"/>
                </a:solidFill>
                <a:latin typeface="Times New Roman"/>
                <a:ea typeface="Times New Roman"/>
                <a:cs typeface="Times New Roman"/>
                <a:sym typeface="Times New Roman"/>
              </a:rPr>
              <a:t>carbon footprint</a:t>
            </a:r>
            <a:r>
              <a:rPr lang="en" sz="1800">
                <a:solidFill>
                  <a:schemeClr val="lt1"/>
                </a:solidFill>
                <a:latin typeface="Times New Roman"/>
                <a:ea typeface="Times New Roman"/>
                <a:cs typeface="Times New Roman"/>
                <a:sym typeface="Times New Roman"/>
              </a:rPr>
              <a:t>! </a:t>
            </a:r>
          </a:p>
        </p:txBody>
      </p:sp>
      <p:sp>
        <p:nvSpPr>
          <p:cNvPr id="687" name="Shape 687"/>
          <p:cNvSpPr/>
          <p:nvPr/>
        </p:nvSpPr>
        <p:spPr>
          <a:xfrm>
            <a:off x="2565592" y="2325922"/>
            <a:ext cx="978300" cy="484500"/>
          </a:xfrm>
          <a:prstGeom prst="rightArrow">
            <a:avLst>
              <a:gd fmla="val 50000" name="adj1"/>
              <a:gd fmla="val 50000" name="adj2"/>
            </a:avLst>
          </a:prstGeom>
          <a:solidFill>
            <a:srgbClr val="2ABED8"/>
          </a:solidFill>
          <a:ln cap="flat" cmpd="sng" w="1905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688" name="Shape 688"/>
          <p:cNvSpPr/>
          <p:nvPr/>
        </p:nvSpPr>
        <p:spPr>
          <a:xfrm>
            <a:off x="5745501" y="2365408"/>
            <a:ext cx="978299" cy="484500"/>
          </a:xfrm>
          <a:prstGeom prst="rightArrow">
            <a:avLst>
              <a:gd fmla="val 50000" name="adj1"/>
              <a:gd fmla="val 50000" name="adj2"/>
            </a:avLst>
          </a:prstGeom>
          <a:solidFill>
            <a:srgbClr val="2ABED8"/>
          </a:solidFill>
          <a:ln cap="flat" cmpd="sng" w="19050">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689" name="Shape 689"/>
          <p:cNvSpPr txBox="1"/>
          <p:nvPr/>
        </p:nvSpPr>
        <p:spPr>
          <a:xfrm>
            <a:off x="1993605" y="4677305"/>
            <a:ext cx="5916600" cy="13233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1500">
                <a:solidFill>
                  <a:schemeClr val="lt1"/>
                </a:solidFill>
                <a:latin typeface="Times New Roman"/>
                <a:ea typeface="Times New Roman"/>
                <a:cs typeface="Times New Roman"/>
                <a:sym typeface="Times New Roman"/>
              </a:rPr>
              <a:t>A lot of energy and resources go into producing plastic products from:</a:t>
            </a:r>
          </a:p>
          <a:p>
            <a:pPr indent="-285750" lvl="0" marL="285750" marR="0" rtl="0" algn="l">
              <a:spcBef>
                <a:spcPts val="0"/>
              </a:spcBef>
              <a:buClr>
                <a:schemeClr val="lt1"/>
              </a:buClr>
              <a:buSzPct val="100000"/>
              <a:buFont typeface="Arial"/>
              <a:buChar char="•"/>
            </a:pPr>
            <a:r>
              <a:rPr lang="en" sz="1300">
                <a:solidFill>
                  <a:schemeClr val="lt1"/>
                </a:solidFill>
                <a:latin typeface="Times New Roman"/>
                <a:ea typeface="Times New Roman"/>
                <a:cs typeface="Times New Roman"/>
                <a:sym typeface="Times New Roman"/>
              </a:rPr>
              <a:t>Extracting oil</a:t>
            </a:r>
          </a:p>
          <a:p>
            <a:pPr indent="-285750" lvl="0" marL="285750" marR="0" rtl="0" algn="l">
              <a:spcBef>
                <a:spcPts val="0"/>
              </a:spcBef>
              <a:buClr>
                <a:schemeClr val="lt1"/>
              </a:buClr>
              <a:buSzPct val="100000"/>
              <a:buFont typeface="Arial"/>
              <a:buChar char="•"/>
            </a:pPr>
            <a:r>
              <a:rPr lang="en" sz="1300">
                <a:solidFill>
                  <a:schemeClr val="lt1"/>
                </a:solidFill>
                <a:latin typeface="Times New Roman"/>
                <a:ea typeface="Times New Roman"/>
                <a:cs typeface="Times New Roman"/>
                <a:sym typeface="Times New Roman"/>
              </a:rPr>
              <a:t>Transporting the oil by ship, plane, or truck</a:t>
            </a:r>
          </a:p>
          <a:p>
            <a:pPr indent="-285750" lvl="0" marL="285750" marR="0" rtl="0" algn="l">
              <a:spcBef>
                <a:spcPts val="0"/>
              </a:spcBef>
              <a:buClr>
                <a:schemeClr val="lt1"/>
              </a:buClr>
              <a:buSzPct val="100000"/>
              <a:buFont typeface="Arial"/>
              <a:buChar char="•"/>
            </a:pPr>
            <a:r>
              <a:rPr lang="en" sz="1300">
                <a:solidFill>
                  <a:schemeClr val="lt1"/>
                </a:solidFill>
                <a:latin typeface="Times New Roman"/>
                <a:ea typeface="Times New Roman"/>
                <a:cs typeface="Times New Roman"/>
                <a:sym typeface="Times New Roman"/>
              </a:rPr>
              <a:t>Processing the oil in a refinery</a:t>
            </a:r>
          </a:p>
          <a:p>
            <a:pPr indent="-285750" lvl="0" marL="285750" marR="0" rtl="0" algn="l">
              <a:spcBef>
                <a:spcPts val="0"/>
              </a:spcBef>
              <a:buClr>
                <a:schemeClr val="lt1"/>
              </a:buClr>
              <a:buSzPct val="100000"/>
              <a:buFont typeface="Arial"/>
              <a:buChar char="•"/>
            </a:pPr>
            <a:r>
              <a:rPr lang="en" sz="1300">
                <a:solidFill>
                  <a:schemeClr val="lt1"/>
                </a:solidFill>
                <a:latin typeface="Times New Roman"/>
                <a:ea typeface="Times New Roman"/>
                <a:cs typeface="Times New Roman"/>
                <a:sym typeface="Times New Roman"/>
              </a:rPr>
              <a:t>Producing the plastic in a factory</a:t>
            </a:r>
          </a:p>
          <a:p>
            <a:pPr indent="-285750" lvl="0" marL="285750" marR="0" rtl="0" algn="l">
              <a:spcBef>
                <a:spcPts val="0"/>
              </a:spcBef>
              <a:buClr>
                <a:schemeClr val="lt1"/>
              </a:buClr>
              <a:buSzPct val="100000"/>
              <a:buFont typeface="Arial"/>
              <a:buChar char="•"/>
            </a:pPr>
            <a:r>
              <a:rPr lang="en" sz="1300">
                <a:solidFill>
                  <a:schemeClr val="lt1"/>
                </a:solidFill>
                <a:latin typeface="Times New Roman"/>
                <a:ea typeface="Times New Roman"/>
                <a:cs typeface="Times New Roman"/>
                <a:sym typeface="Times New Roman"/>
              </a:rPr>
              <a:t>Shipping the plastic products to stores</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3" name="Shape 693"/>
        <p:cNvGrpSpPr/>
        <p:nvPr/>
      </p:nvGrpSpPr>
      <p:grpSpPr>
        <a:xfrm>
          <a:off x="0" y="0"/>
          <a:ext cx="0" cy="0"/>
          <a:chOff x="0" y="0"/>
          <a:chExt cx="0" cy="0"/>
        </a:xfrm>
      </p:grpSpPr>
      <p:sp>
        <p:nvSpPr>
          <p:cNvPr id="694" name="Shape 694"/>
          <p:cNvSpPr/>
          <p:nvPr/>
        </p:nvSpPr>
        <p:spPr>
          <a:xfrm>
            <a:off x="0" y="0"/>
            <a:ext cx="9144000" cy="6858000"/>
          </a:xfrm>
          <a:prstGeom prst="rect">
            <a:avLst/>
          </a:prstGeom>
          <a:solidFill>
            <a:srgbClr val="008DA8"/>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pic>
        <p:nvPicPr>
          <p:cNvPr id="695" name="Shape 695"/>
          <p:cNvPicPr preferRelativeResize="0"/>
          <p:nvPr/>
        </p:nvPicPr>
        <p:blipFill rotWithShape="1">
          <a:blip r:embed="rId3">
            <a:alphaModFix/>
          </a:blip>
          <a:srcRect b="0" l="0" r="0" t="0"/>
          <a:stretch/>
        </p:blipFill>
        <p:spPr>
          <a:xfrm>
            <a:off x="265206" y="254000"/>
            <a:ext cx="4432200" cy="6350100"/>
          </a:xfrm>
          <a:prstGeom prst="rect">
            <a:avLst/>
          </a:prstGeom>
          <a:noFill/>
          <a:ln cap="flat" cmpd="sng" w="9525">
            <a:solidFill>
              <a:schemeClr val="lt1"/>
            </a:solidFill>
            <a:prstDash val="solid"/>
            <a:round/>
            <a:headEnd len="med" w="med" type="none"/>
            <a:tailEnd len="med" w="med" type="none"/>
          </a:ln>
        </p:spPr>
      </p:pic>
      <p:sp>
        <p:nvSpPr>
          <p:cNvPr id="696" name="Shape 696"/>
          <p:cNvSpPr txBox="1"/>
          <p:nvPr/>
        </p:nvSpPr>
        <p:spPr>
          <a:xfrm>
            <a:off x="5108762" y="689154"/>
            <a:ext cx="3623999" cy="17850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200">
                <a:solidFill>
                  <a:schemeClr val="lt1"/>
                </a:solidFill>
                <a:latin typeface="Times New Roman"/>
                <a:ea typeface="Times New Roman"/>
                <a:cs typeface="Times New Roman"/>
                <a:sym typeface="Times New Roman"/>
              </a:rPr>
              <a:t>Reducing your </a:t>
            </a:r>
            <a:r>
              <a:rPr i="1" lang="en" sz="2200">
                <a:solidFill>
                  <a:schemeClr val="lt1"/>
                </a:solidFill>
                <a:latin typeface="Times New Roman"/>
                <a:ea typeface="Times New Roman"/>
                <a:cs typeface="Times New Roman"/>
                <a:sym typeface="Times New Roman"/>
              </a:rPr>
              <a:t>energy use</a:t>
            </a:r>
            <a:r>
              <a:rPr lang="en" sz="2200">
                <a:solidFill>
                  <a:schemeClr val="lt1"/>
                </a:solidFill>
                <a:latin typeface="Times New Roman"/>
                <a:ea typeface="Times New Roman"/>
                <a:cs typeface="Times New Roman"/>
                <a:sym typeface="Times New Roman"/>
              </a:rPr>
              <a:t> is another great way to reduce your carbon footprint at school, in your community, and at home. </a:t>
            </a:r>
          </a:p>
        </p:txBody>
      </p:sp>
      <p:sp>
        <p:nvSpPr>
          <p:cNvPr id="697" name="Shape 697"/>
          <p:cNvSpPr txBox="1"/>
          <p:nvPr/>
        </p:nvSpPr>
        <p:spPr>
          <a:xfrm>
            <a:off x="5239869" y="2457350"/>
            <a:ext cx="3361799" cy="17850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200">
                <a:solidFill>
                  <a:schemeClr val="lt1"/>
                </a:solidFill>
                <a:latin typeface="Times New Roman"/>
                <a:ea typeface="Times New Roman"/>
                <a:cs typeface="Times New Roman"/>
                <a:sym typeface="Times New Roman"/>
              </a:rPr>
              <a:t>Start by powering down your electronic devices and turning off lights when not in use – a little bit of effort goes a long way! </a:t>
            </a:r>
          </a:p>
        </p:txBody>
      </p:sp>
      <p:sp>
        <p:nvSpPr>
          <p:cNvPr id="698" name="Shape 698"/>
          <p:cNvSpPr txBox="1"/>
          <p:nvPr/>
        </p:nvSpPr>
        <p:spPr>
          <a:xfrm>
            <a:off x="5051610" y="4732280"/>
            <a:ext cx="3738300" cy="1477200"/>
          </a:xfrm>
          <a:prstGeom prst="rect">
            <a:avLst/>
          </a:prstGeom>
          <a:solidFill>
            <a:srgbClr val="55A2D6"/>
          </a:solidFill>
          <a:ln cap="flat" cmpd="sng" w="9525">
            <a:solidFill>
              <a:srgbClr val="00528D"/>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None/>
            </a:pPr>
            <a:r>
              <a:t/>
            </a:r>
            <a:endParaRPr sz="1800">
              <a:solidFill>
                <a:schemeClr val="lt1"/>
              </a:solidFill>
              <a:latin typeface="Times New Roman"/>
              <a:ea typeface="Times New Roman"/>
              <a:cs typeface="Times New Roman"/>
              <a:sym typeface="Times New Roman"/>
            </a:endParaRPr>
          </a:p>
          <a:p>
            <a:pPr indent="0" lvl="0" marL="0" marR="0" rtl="0" algn="ctr">
              <a:spcBef>
                <a:spcPts val="0"/>
              </a:spcBef>
              <a:buSzPct val="25000"/>
              <a:buNone/>
            </a:pPr>
            <a:r>
              <a:rPr lang="en" sz="1800">
                <a:solidFill>
                  <a:schemeClr val="lt1"/>
                </a:solidFill>
                <a:latin typeface="Times New Roman"/>
                <a:ea typeface="Times New Roman"/>
                <a:cs typeface="Times New Roman"/>
                <a:sym typeface="Times New Roman"/>
              </a:rPr>
              <a:t>To calculate your carbon footprint:</a:t>
            </a:r>
          </a:p>
          <a:p>
            <a:pPr indent="0" lvl="0" marL="0" marR="0" rtl="0" algn="ctr">
              <a:spcBef>
                <a:spcPts val="0"/>
              </a:spcBef>
              <a:buSzPct val="25000"/>
              <a:buNone/>
            </a:pPr>
            <a:r>
              <a:rPr lang="en" sz="1800" u="sng">
                <a:solidFill>
                  <a:schemeClr val="hlink"/>
                </a:solidFill>
                <a:latin typeface="Times New Roman"/>
                <a:ea typeface="Times New Roman"/>
                <a:cs typeface="Times New Roman"/>
                <a:sym typeface="Times New Roman"/>
                <a:hlinkClick r:id="rId4"/>
              </a:rPr>
              <a:t>http://www.nature.org/greenliving/carboncalculator/</a:t>
            </a:r>
            <a:r>
              <a:rPr lang="en" sz="1800">
                <a:solidFill>
                  <a:schemeClr val="lt1"/>
                </a:solidFill>
                <a:latin typeface="Times New Roman"/>
                <a:ea typeface="Times New Roman"/>
                <a:cs typeface="Times New Roman"/>
                <a:sym typeface="Times New Roman"/>
              </a:rPr>
              <a:t> </a:t>
            </a:r>
          </a:p>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699" name="Shape 699"/>
          <p:cNvSpPr/>
          <p:nvPr/>
        </p:nvSpPr>
        <p:spPr>
          <a:xfrm>
            <a:off x="4962710" y="591670"/>
            <a:ext cx="3901200" cy="3765300"/>
          </a:xfrm>
          <a:prstGeom prst="rect">
            <a:avLst/>
          </a:prstGeom>
          <a:noFill/>
          <a:ln cap="flat" cmpd="sng" w="38100">
            <a:solidFill>
              <a:srgbClr val="00528D"/>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4" name="Shape 704"/>
        <p:cNvGrpSpPr/>
        <p:nvPr/>
      </p:nvGrpSpPr>
      <p:grpSpPr>
        <a:xfrm>
          <a:off x="0" y="0"/>
          <a:ext cx="0" cy="0"/>
          <a:chOff x="0" y="0"/>
          <a:chExt cx="0" cy="0"/>
        </a:xfrm>
      </p:grpSpPr>
      <p:pic>
        <p:nvPicPr>
          <p:cNvPr descr="ContentSlide_blue" id="705" name="Shape 70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06" name="Shape 706"/>
          <p:cNvSpPr txBox="1"/>
          <p:nvPr>
            <p:ph type="title"/>
          </p:nvPr>
        </p:nvSpPr>
        <p:spPr>
          <a:xfrm>
            <a:off x="487497" y="236539"/>
            <a:ext cx="8201100" cy="8796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buClr>
                <a:srgbClr val="2ABED8"/>
              </a:buClr>
              <a:buSzPct val="25000"/>
              <a:buFont typeface="Times New Roman"/>
              <a:buNone/>
            </a:pPr>
            <a:r>
              <a:rPr b="1" i="0" lang="en" sz="3600" u="none" cap="none" strike="noStrike">
                <a:solidFill>
                  <a:srgbClr val="2ABED8"/>
                </a:solidFill>
                <a:latin typeface="Times New Roman"/>
                <a:ea typeface="Times New Roman"/>
                <a:cs typeface="Times New Roman"/>
                <a:sym typeface="Times New Roman"/>
              </a:rPr>
              <a:t>YOU</a:t>
            </a:r>
            <a:r>
              <a:rPr b="0" i="0" lang="en" sz="3600" u="none" cap="none" strike="noStrike">
                <a:solidFill>
                  <a:srgbClr val="F2F2F2"/>
                </a:solidFill>
                <a:latin typeface="Times New Roman"/>
                <a:ea typeface="Times New Roman"/>
                <a:cs typeface="Times New Roman"/>
                <a:sym typeface="Times New Roman"/>
              </a:rPr>
              <a:t> have the power to make a change…</a:t>
            </a:r>
          </a:p>
        </p:txBody>
      </p:sp>
      <p:sp>
        <p:nvSpPr>
          <p:cNvPr id="707" name="Shape 707"/>
          <p:cNvSpPr txBox="1"/>
          <p:nvPr>
            <p:ph idx="1" type="body"/>
          </p:nvPr>
        </p:nvSpPr>
        <p:spPr>
          <a:xfrm>
            <a:off x="264317" y="5337382"/>
            <a:ext cx="8615400" cy="1349400"/>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chemeClr val="lt1"/>
              </a:buClr>
              <a:buSzPct val="25000"/>
              <a:buFont typeface="Arial"/>
              <a:buNone/>
            </a:pPr>
            <a:r>
              <a:rPr b="0" i="0" lang="en" sz="2400" u="none" cap="none" strike="noStrike">
                <a:solidFill>
                  <a:schemeClr val="lt1"/>
                </a:solidFill>
                <a:latin typeface="Times New Roman"/>
                <a:ea typeface="Times New Roman"/>
                <a:cs typeface="Times New Roman"/>
                <a:sym typeface="Times New Roman"/>
              </a:rPr>
              <a:t>Melati and Isabel Wijsen are teenage activists that launched the campaign “Bye Bye Plastic Bags.” </a:t>
            </a:r>
          </a:p>
          <a:p>
            <a:pPr indent="0" lvl="0" marL="0" marR="0" rtl="0" algn="ctr">
              <a:lnSpc>
                <a:spcPct val="90000"/>
              </a:lnSpc>
              <a:spcBef>
                <a:spcPts val="1000"/>
              </a:spcBef>
              <a:buClr>
                <a:srgbClr val="2ABED8"/>
              </a:buClr>
              <a:buSzPct val="25000"/>
              <a:buFont typeface="Arial"/>
              <a:buNone/>
            </a:pPr>
            <a:r>
              <a:rPr b="1" i="0" lang="en" sz="2400" u="none" cap="none" strike="noStrike">
                <a:solidFill>
                  <a:srgbClr val="2ABED8"/>
                </a:solidFill>
                <a:latin typeface="Times New Roman"/>
                <a:ea typeface="Times New Roman"/>
                <a:cs typeface="Times New Roman"/>
                <a:sym typeface="Times New Roman"/>
              </a:rPr>
              <a:t>YOU can be the change too! </a:t>
            </a:r>
          </a:p>
        </p:txBody>
      </p:sp>
      <p:pic>
        <p:nvPicPr>
          <p:cNvPr id="708" name="Shape 708"/>
          <p:cNvPicPr preferRelativeResize="0"/>
          <p:nvPr/>
        </p:nvPicPr>
        <p:blipFill rotWithShape="1">
          <a:blip r:embed="rId4">
            <a:alphaModFix/>
          </a:blip>
          <a:srcRect b="0" l="16719" r="0" t="0"/>
          <a:stretch/>
        </p:blipFill>
        <p:spPr>
          <a:xfrm>
            <a:off x="1412494" y="1001713"/>
            <a:ext cx="6351000" cy="4289700"/>
          </a:xfrm>
          <a:prstGeom prst="rect">
            <a:avLst/>
          </a:prstGeom>
          <a:noFill/>
          <a:ln>
            <a:noFill/>
          </a:ln>
        </p:spPr>
      </p:pic>
      <p:sp>
        <p:nvSpPr>
          <p:cNvPr id="709" name="Shape 709"/>
          <p:cNvSpPr txBox="1"/>
          <p:nvPr/>
        </p:nvSpPr>
        <p:spPr>
          <a:xfrm rot="5400000">
            <a:off x="5355442" y="3336636"/>
            <a:ext cx="5000700" cy="18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600">
                <a:solidFill>
                  <a:srgbClr val="D0CECE"/>
                </a:solidFill>
                <a:latin typeface="Times New Roman"/>
                <a:ea typeface="Times New Roman"/>
                <a:cs typeface="Times New Roman"/>
                <a:sym typeface="Times New Roman"/>
              </a:rPr>
              <a:t>Image source: https://www.ted.com/talks/melati_and_isabel_wijsen_our_campaign_to_ban_plastic_bags_in_bali</a:t>
            </a:r>
          </a:p>
        </p:txBody>
      </p:sp>
      <p:sp>
        <p:nvSpPr>
          <p:cNvPr id="710" name="Shape 710"/>
          <p:cNvSpPr txBox="1"/>
          <p:nvPr/>
        </p:nvSpPr>
        <p:spPr>
          <a:xfrm>
            <a:off x="481008" y="2551835"/>
            <a:ext cx="2093100" cy="1754400"/>
          </a:xfrm>
          <a:prstGeom prst="rect">
            <a:avLst/>
          </a:prstGeom>
          <a:solidFill>
            <a:schemeClr val="lt1"/>
          </a:solidFill>
          <a:ln>
            <a:noFill/>
          </a:ln>
        </p:spPr>
        <p:txBody>
          <a:bodyPr anchorCtr="0" anchor="t" bIns="45700" lIns="91425" rIns="91425" tIns="45700">
            <a:noAutofit/>
          </a:bodyPr>
          <a:lstStyle/>
          <a:p>
            <a:pPr indent="0" lvl="0" marL="0" marR="0" rtl="0" algn="ctr">
              <a:spcBef>
                <a:spcPts val="0"/>
              </a:spcBef>
              <a:buSzPct val="25000"/>
              <a:buNone/>
            </a:pPr>
            <a:r>
              <a:rPr lang="en" sz="1800" u="sng">
                <a:solidFill>
                  <a:schemeClr val="hlink"/>
                </a:solidFill>
                <a:latin typeface="Calibri"/>
                <a:ea typeface="Calibri"/>
                <a:cs typeface="Calibri"/>
                <a:sym typeface="Calibri"/>
                <a:hlinkClick r:id="rId5"/>
              </a:rPr>
              <a:t>https://www.ted.com/talks/melati_and_isabel_wijsen_our_campaign_to_ban_plastic_bags_in_bali?language=en</a:t>
            </a:r>
            <a:r>
              <a:rPr lang="en" sz="1800">
                <a:solidFill>
                  <a:schemeClr val="dk1"/>
                </a:solidFill>
                <a:latin typeface="Calibri"/>
                <a:ea typeface="Calibri"/>
                <a:cs typeface="Calibri"/>
                <a:sym typeface="Calibri"/>
              </a:rPr>
              <a:t> </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4" name="Shape 714"/>
        <p:cNvGrpSpPr/>
        <p:nvPr/>
      </p:nvGrpSpPr>
      <p:grpSpPr>
        <a:xfrm>
          <a:off x="0" y="0"/>
          <a:ext cx="0" cy="0"/>
          <a:chOff x="0" y="0"/>
          <a:chExt cx="0" cy="0"/>
        </a:xfrm>
      </p:grpSpPr>
      <p:pic>
        <p:nvPicPr>
          <p:cNvPr descr="ContentSlide_Header" id="715" name="Shape 715"/>
          <p:cNvPicPr preferRelativeResize="0"/>
          <p:nvPr/>
        </p:nvPicPr>
        <p:blipFill rotWithShape="1">
          <a:blip r:embed="rId3">
            <a:alphaModFix/>
          </a:blip>
          <a:srcRect b="13344" l="0" r="0" t="13344"/>
          <a:stretch/>
        </p:blipFill>
        <p:spPr>
          <a:xfrm>
            <a:off x="0" y="-76200"/>
            <a:ext cx="9144000" cy="6934200"/>
          </a:xfrm>
          <a:prstGeom prst="rect">
            <a:avLst/>
          </a:prstGeom>
          <a:noFill/>
          <a:ln>
            <a:noFill/>
          </a:ln>
        </p:spPr>
      </p:pic>
      <p:sp>
        <p:nvSpPr>
          <p:cNvPr id="716" name="Shape 716"/>
          <p:cNvSpPr txBox="1"/>
          <p:nvPr>
            <p:ph type="title"/>
          </p:nvPr>
        </p:nvSpPr>
        <p:spPr>
          <a:xfrm>
            <a:off x="628650" y="-29694"/>
            <a:ext cx="7886700" cy="12750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1" lang="en" sz="2000" u="none" cap="none" strike="noStrike">
                <a:solidFill>
                  <a:schemeClr val="lt1"/>
                </a:solidFill>
                <a:latin typeface="Times New Roman"/>
                <a:ea typeface="Times New Roman"/>
                <a:cs typeface="Times New Roman"/>
                <a:sym typeface="Times New Roman"/>
              </a:rPr>
              <a:t>Stories from Zero Waste Week 2016…</a:t>
            </a:r>
            <a:br>
              <a:rPr b="0" i="1" lang="en" sz="1400" u="none" cap="none" strike="noStrike">
                <a:solidFill>
                  <a:schemeClr val="lt1"/>
                </a:solidFill>
                <a:latin typeface="Times New Roman"/>
                <a:ea typeface="Times New Roman"/>
                <a:cs typeface="Times New Roman"/>
                <a:sym typeface="Times New Roman"/>
              </a:rPr>
            </a:br>
            <a:r>
              <a:rPr b="1" i="0" lang="en" sz="3400" u="none" cap="none" strike="noStrike">
                <a:solidFill>
                  <a:schemeClr val="lt1"/>
                </a:solidFill>
                <a:latin typeface="Times New Roman"/>
                <a:ea typeface="Times New Roman"/>
                <a:cs typeface="Times New Roman"/>
                <a:sym typeface="Times New Roman"/>
              </a:rPr>
              <a:t>Franklin High School – Elk Grove, CA</a:t>
            </a:r>
            <a:br>
              <a:rPr b="0" i="0" lang="en" sz="1400" u="none" cap="none" strike="noStrike">
                <a:solidFill>
                  <a:schemeClr val="dk1"/>
                </a:solidFill>
                <a:latin typeface="Times New Roman"/>
                <a:ea typeface="Times New Roman"/>
                <a:cs typeface="Times New Roman"/>
                <a:sym typeface="Times New Roman"/>
              </a:rPr>
            </a:br>
          </a:p>
        </p:txBody>
      </p:sp>
      <p:sp>
        <p:nvSpPr>
          <p:cNvPr id="717" name="Shape 717"/>
          <p:cNvSpPr txBox="1"/>
          <p:nvPr>
            <p:ph idx="1" type="body"/>
          </p:nvPr>
        </p:nvSpPr>
        <p:spPr>
          <a:xfrm>
            <a:off x="4433400" y="1619450"/>
            <a:ext cx="4509000" cy="4606200"/>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buClr>
                <a:schemeClr val="lt1"/>
              </a:buClr>
              <a:buSzPct val="25000"/>
              <a:buFont typeface="Arial"/>
              <a:buNone/>
            </a:pPr>
            <a:r>
              <a:rPr b="0" i="0" lang="en" sz="1600" u="none" cap="none" strike="noStrike">
                <a:solidFill>
                  <a:schemeClr val="lt1"/>
                </a:solidFill>
                <a:latin typeface="Times New Roman"/>
                <a:ea typeface="Times New Roman"/>
                <a:cs typeface="Times New Roman"/>
                <a:sym typeface="Times New Roman"/>
              </a:rPr>
              <a:t>“It’s our plastic, it’s our problem” was Franklin High School’s driving motto for Students for Zero Waste Week 2016! During their Zero Waste Week, the Plastics Club worked to reduce single-use plastic water bottles on campus. Club members approached their goal with a variety of activities including selling student-designed reusable water bottles while placing environmental impact stickers on all single-use plastic bottles sold at the student store. Students also encouraged their peers to sign pledges to use their reusable bottles and created a petition for more water bottle refill stations to be installed in their school district. At the end of the week, data revealed a very successful campaign – Franklin High School experienced a 67% DECREASE in the sales of single-use water bottles and a 60% INCREASE in the use of the refillable water bottle stations on campus! </a:t>
            </a:r>
          </a:p>
        </p:txBody>
      </p:sp>
      <p:pic>
        <p:nvPicPr>
          <p:cNvPr id="718" name="Shape 718"/>
          <p:cNvPicPr preferRelativeResize="0"/>
          <p:nvPr/>
        </p:nvPicPr>
        <p:blipFill rotWithShape="1">
          <a:blip r:embed="rId4">
            <a:alphaModFix/>
          </a:blip>
          <a:srcRect b="0" l="0" r="0" t="0"/>
          <a:stretch/>
        </p:blipFill>
        <p:spPr>
          <a:xfrm rot="5400000">
            <a:off x="-369375" y="1990252"/>
            <a:ext cx="5261400" cy="3864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2" name="Shape 722"/>
        <p:cNvGrpSpPr/>
        <p:nvPr/>
      </p:nvGrpSpPr>
      <p:grpSpPr>
        <a:xfrm>
          <a:off x="0" y="0"/>
          <a:ext cx="0" cy="0"/>
          <a:chOff x="0" y="0"/>
          <a:chExt cx="0" cy="0"/>
        </a:xfrm>
      </p:grpSpPr>
      <p:pic>
        <p:nvPicPr>
          <p:cNvPr descr="ContentSlide_Header" id="723" name="Shape 723"/>
          <p:cNvPicPr preferRelativeResize="0"/>
          <p:nvPr/>
        </p:nvPicPr>
        <p:blipFill rotWithShape="1">
          <a:blip r:embed="rId3">
            <a:alphaModFix/>
          </a:blip>
          <a:srcRect b="13344" l="0" r="0" t="13344"/>
          <a:stretch/>
        </p:blipFill>
        <p:spPr>
          <a:xfrm>
            <a:off x="0" y="-76200"/>
            <a:ext cx="9144000" cy="6934200"/>
          </a:xfrm>
          <a:prstGeom prst="rect">
            <a:avLst/>
          </a:prstGeom>
          <a:noFill/>
          <a:ln>
            <a:noFill/>
          </a:ln>
        </p:spPr>
      </p:pic>
      <p:sp>
        <p:nvSpPr>
          <p:cNvPr id="724" name="Shape 724"/>
          <p:cNvSpPr txBox="1"/>
          <p:nvPr>
            <p:ph type="title"/>
          </p:nvPr>
        </p:nvSpPr>
        <p:spPr>
          <a:xfrm>
            <a:off x="125139" y="-180975"/>
            <a:ext cx="8893800" cy="13257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1" lang="en" sz="1800" u="none" cap="none" strike="noStrike">
                <a:solidFill>
                  <a:schemeClr val="lt1"/>
                </a:solidFill>
                <a:latin typeface="Times New Roman"/>
                <a:ea typeface="Times New Roman"/>
                <a:cs typeface="Times New Roman"/>
                <a:sym typeface="Times New Roman"/>
              </a:rPr>
              <a:t>Stories from Zero Waste Week 2016…</a:t>
            </a:r>
            <a:br>
              <a:rPr b="0" i="1" lang="en" sz="1800" u="none" cap="none" strike="noStrike">
                <a:solidFill>
                  <a:schemeClr val="lt1"/>
                </a:solidFill>
                <a:latin typeface="Times New Roman"/>
                <a:ea typeface="Times New Roman"/>
                <a:cs typeface="Times New Roman"/>
                <a:sym typeface="Times New Roman"/>
              </a:rPr>
            </a:br>
            <a:r>
              <a:rPr b="1" i="0" lang="en" sz="2600" u="none" cap="none" strike="noStrike">
                <a:solidFill>
                  <a:schemeClr val="lt1"/>
                </a:solidFill>
                <a:latin typeface="Times New Roman"/>
                <a:ea typeface="Times New Roman"/>
                <a:cs typeface="Times New Roman"/>
                <a:sym typeface="Times New Roman"/>
              </a:rPr>
              <a:t>Lupelele Elementary School – Pago Pago, American Samoa</a:t>
            </a:r>
          </a:p>
        </p:txBody>
      </p:sp>
      <p:sp>
        <p:nvSpPr>
          <p:cNvPr id="725" name="Shape 725"/>
          <p:cNvSpPr txBox="1"/>
          <p:nvPr>
            <p:ph idx="1" type="body"/>
          </p:nvPr>
        </p:nvSpPr>
        <p:spPr>
          <a:xfrm>
            <a:off x="456427" y="4625780"/>
            <a:ext cx="8231100" cy="2071500"/>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buClr>
                <a:schemeClr val="lt1"/>
              </a:buClr>
              <a:buSzPct val="25000"/>
              <a:buFont typeface="Arial"/>
              <a:buNone/>
            </a:pPr>
            <a:r>
              <a:rPr b="0" i="0" lang="en" sz="1600" u="none" cap="none" strike="noStrike">
                <a:solidFill>
                  <a:schemeClr val="lt1"/>
                </a:solidFill>
                <a:latin typeface="Times New Roman"/>
                <a:ea typeface="Times New Roman"/>
                <a:cs typeface="Times New Roman"/>
                <a:sym typeface="Times New Roman"/>
              </a:rPr>
              <a:t>“I pledge allegiance to the Zero Waste Week campaign that under any circumstances I will do my best to keep American Samoa beautiful…” With their zero waste week pledges, students at Lupelele Elementary School worked together to inspire their peers to clean up school grounds and to make every week a Zero Waste Week! They designed and distributed colorful student-made Zero Waste Week posters, conducted a campus clean-up, and created many opportunities for students to talk to one another about the impact of waste on their island community. In addition, they all brainstormed ways they can work together to keep their home beautiful and safe for future generations.</a:t>
            </a:r>
          </a:p>
        </p:txBody>
      </p:sp>
      <p:pic>
        <p:nvPicPr>
          <p:cNvPr id="726" name="Shape 726"/>
          <p:cNvPicPr preferRelativeResize="0"/>
          <p:nvPr/>
        </p:nvPicPr>
        <p:blipFill rotWithShape="1">
          <a:blip r:embed="rId4">
            <a:alphaModFix/>
          </a:blip>
          <a:srcRect b="0" l="0" r="0" t="0"/>
          <a:stretch/>
        </p:blipFill>
        <p:spPr>
          <a:xfrm>
            <a:off x="2014150" y="1180734"/>
            <a:ext cx="5115600" cy="3408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0" name="Shape 730"/>
        <p:cNvGrpSpPr/>
        <p:nvPr/>
      </p:nvGrpSpPr>
      <p:grpSpPr>
        <a:xfrm>
          <a:off x="0" y="0"/>
          <a:ext cx="0" cy="0"/>
          <a:chOff x="0" y="0"/>
          <a:chExt cx="0" cy="0"/>
        </a:xfrm>
      </p:grpSpPr>
      <p:pic>
        <p:nvPicPr>
          <p:cNvPr descr="ContentSlide_Header" id="731" name="Shape 731"/>
          <p:cNvPicPr preferRelativeResize="0"/>
          <p:nvPr/>
        </p:nvPicPr>
        <p:blipFill rotWithShape="1">
          <a:blip r:embed="rId3">
            <a:alphaModFix/>
          </a:blip>
          <a:srcRect b="13344" l="0" r="0" t="13344"/>
          <a:stretch/>
        </p:blipFill>
        <p:spPr>
          <a:xfrm>
            <a:off x="0" y="-76200"/>
            <a:ext cx="9144000" cy="6934200"/>
          </a:xfrm>
          <a:prstGeom prst="rect">
            <a:avLst/>
          </a:prstGeom>
          <a:noFill/>
          <a:ln>
            <a:noFill/>
          </a:ln>
        </p:spPr>
      </p:pic>
      <p:sp>
        <p:nvSpPr>
          <p:cNvPr id="732" name="Shape 732"/>
          <p:cNvSpPr txBox="1"/>
          <p:nvPr>
            <p:ph type="title"/>
          </p:nvPr>
        </p:nvSpPr>
        <p:spPr>
          <a:xfrm>
            <a:off x="425535" y="-180975"/>
            <a:ext cx="8292900" cy="13257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1" lang="en" sz="1800" u="none" cap="none" strike="noStrike">
                <a:solidFill>
                  <a:schemeClr val="lt1"/>
                </a:solidFill>
                <a:latin typeface="Times New Roman"/>
                <a:ea typeface="Times New Roman"/>
                <a:cs typeface="Times New Roman"/>
                <a:sym typeface="Times New Roman"/>
              </a:rPr>
              <a:t>Stories from Zero Waste Week 2016…</a:t>
            </a:r>
            <a:br>
              <a:rPr b="0" i="1" lang="en" sz="1620" u="none" cap="none" strike="noStrike">
                <a:solidFill>
                  <a:schemeClr val="lt1"/>
                </a:solidFill>
                <a:latin typeface="Times New Roman"/>
                <a:ea typeface="Times New Roman"/>
                <a:cs typeface="Times New Roman"/>
                <a:sym typeface="Times New Roman"/>
              </a:rPr>
            </a:br>
            <a:r>
              <a:rPr b="1" i="0" lang="en" sz="3420" u="none" cap="none" strike="noStrike">
                <a:solidFill>
                  <a:schemeClr val="lt1"/>
                </a:solidFill>
                <a:latin typeface="Times New Roman"/>
                <a:ea typeface="Times New Roman"/>
                <a:cs typeface="Times New Roman"/>
                <a:sym typeface="Times New Roman"/>
              </a:rPr>
              <a:t>St. Francis High School – Watsonville, CA</a:t>
            </a:r>
          </a:p>
        </p:txBody>
      </p:sp>
      <p:sp>
        <p:nvSpPr>
          <p:cNvPr id="733" name="Shape 733"/>
          <p:cNvSpPr txBox="1"/>
          <p:nvPr>
            <p:ph idx="1" type="body"/>
          </p:nvPr>
        </p:nvSpPr>
        <p:spPr>
          <a:xfrm>
            <a:off x="264900" y="1235975"/>
            <a:ext cx="4035300" cy="4557600"/>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buClr>
                <a:schemeClr val="lt1"/>
              </a:buClr>
              <a:buSzPct val="25000"/>
              <a:buFont typeface="Arial"/>
              <a:buNone/>
            </a:pPr>
            <a:r>
              <a:rPr b="0" i="0" lang="en" sz="1800" u="none" cap="none" strike="noStrike">
                <a:solidFill>
                  <a:schemeClr val="lt1"/>
                </a:solidFill>
                <a:latin typeface="Times New Roman"/>
                <a:ea typeface="Times New Roman"/>
                <a:cs typeface="Times New Roman"/>
                <a:sym typeface="Times New Roman"/>
              </a:rPr>
              <a:t>The Ecology Club led the way for St. Francis High School’s Zero Waste Week. With the help from local organizations and businesses (Save the Earth, O’Neill Sea Odyssey, the Last Plastic Straw, and Sandbar Solar Company), the week was filled with events, challenges, social media games, and educational presentations. As a real test, the entire school unplugged for a “Zero Energy Day”. By turning off all lights, computers, WIFI, and other electronics - students reflected on their dependency as well their ability to do without! To top off the week, St. Francis collaborated with Save the Earth Foundation and held the first EVER Save the Earth video competition. Go to </a:t>
            </a:r>
            <a:r>
              <a:rPr b="0" i="0" lang="en" sz="1800" u="sng" cap="none" strike="noStrike">
                <a:solidFill>
                  <a:schemeClr val="hlink"/>
                </a:solidFill>
                <a:latin typeface="Times New Roman"/>
                <a:ea typeface="Times New Roman"/>
                <a:cs typeface="Times New Roman"/>
                <a:sym typeface="Times New Roman"/>
                <a:hlinkClick r:id="rId4"/>
              </a:rPr>
              <a:t>www.savetheearth.org</a:t>
            </a:r>
            <a:r>
              <a:rPr b="0" i="0" lang="en" sz="1800" u="none" cap="none" strike="noStrike">
                <a:solidFill>
                  <a:schemeClr val="lt1"/>
                </a:solidFill>
                <a:latin typeface="Times New Roman"/>
                <a:ea typeface="Times New Roman"/>
                <a:cs typeface="Times New Roman"/>
                <a:sym typeface="Times New Roman"/>
              </a:rPr>
              <a:t>  to view these inspiring student videos! </a:t>
            </a:r>
          </a:p>
        </p:txBody>
      </p:sp>
      <p:pic>
        <p:nvPicPr>
          <p:cNvPr id="734" name="Shape 734"/>
          <p:cNvPicPr preferRelativeResize="0"/>
          <p:nvPr/>
        </p:nvPicPr>
        <p:blipFill rotWithShape="1">
          <a:blip r:embed="rId5">
            <a:alphaModFix/>
          </a:blip>
          <a:srcRect b="0" l="0" r="0" t="0"/>
          <a:stretch/>
        </p:blipFill>
        <p:spPr>
          <a:xfrm>
            <a:off x="4502335" y="2160136"/>
            <a:ext cx="4439400" cy="3509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8" name="Shape 738"/>
        <p:cNvGrpSpPr/>
        <p:nvPr/>
      </p:nvGrpSpPr>
      <p:grpSpPr>
        <a:xfrm>
          <a:off x="0" y="0"/>
          <a:ext cx="0" cy="0"/>
          <a:chOff x="0" y="0"/>
          <a:chExt cx="0" cy="0"/>
        </a:xfrm>
      </p:grpSpPr>
      <p:pic>
        <p:nvPicPr>
          <p:cNvPr descr="ContentSlide_Header" id="739" name="Shape 739"/>
          <p:cNvPicPr preferRelativeResize="0"/>
          <p:nvPr/>
        </p:nvPicPr>
        <p:blipFill rotWithShape="1">
          <a:blip r:embed="rId3">
            <a:alphaModFix/>
          </a:blip>
          <a:srcRect b="13344" l="0" r="0" t="13344"/>
          <a:stretch/>
        </p:blipFill>
        <p:spPr>
          <a:xfrm>
            <a:off x="0" y="-76200"/>
            <a:ext cx="9144000" cy="6934200"/>
          </a:xfrm>
          <a:prstGeom prst="rect">
            <a:avLst/>
          </a:prstGeom>
          <a:noFill/>
          <a:ln>
            <a:noFill/>
          </a:ln>
        </p:spPr>
      </p:pic>
      <p:sp>
        <p:nvSpPr>
          <p:cNvPr id="740" name="Shape 740"/>
          <p:cNvSpPr txBox="1"/>
          <p:nvPr>
            <p:ph type="title"/>
          </p:nvPr>
        </p:nvSpPr>
        <p:spPr>
          <a:xfrm>
            <a:off x="628650" y="160638"/>
            <a:ext cx="7886700" cy="11739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buClr>
                <a:schemeClr val="lt1"/>
              </a:buClr>
              <a:buSzPct val="25000"/>
              <a:buFont typeface="Times New Roman"/>
              <a:buNone/>
            </a:pPr>
            <a:r>
              <a:rPr b="0" i="1" lang="en" sz="1800" u="none" cap="none" strike="noStrike">
                <a:solidFill>
                  <a:schemeClr val="lt1"/>
                </a:solidFill>
                <a:latin typeface="Times New Roman"/>
                <a:ea typeface="Times New Roman"/>
                <a:cs typeface="Times New Roman"/>
                <a:sym typeface="Times New Roman"/>
              </a:rPr>
              <a:t>Stories from Zero Waste Week 2016…</a:t>
            </a:r>
            <a:br>
              <a:rPr b="0" i="1" lang="en" sz="1620" u="none" cap="none" strike="noStrike">
                <a:solidFill>
                  <a:schemeClr val="lt1"/>
                </a:solidFill>
                <a:latin typeface="Times New Roman"/>
                <a:ea typeface="Times New Roman"/>
                <a:cs typeface="Times New Roman"/>
                <a:sym typeface="Times New Roman"/>
              </a:rPr>
            </a:br>
            <a:r>
              <a:rPr b="1" i="0" lang="en" sz="3420" u="none" cap="none" strike="noStrike">
                <a:solidFill>
                  <a:schemeClr val="lt1"/>
                </a:solidFill>
                <a:latin typeface="Times New Roman"/>
                <a:ea typeface="Times New Roman"/>
                <a:cs typeface="Times New Roman"/>
                <a:sym typeface="Times New Roman"/>
              </a:rPr>
              <a:t>All Saints’ Day School – Carmel, CA</a:t>
            </a:r>
            <a:br>
              <a:rPr b="0" i="0" lang="en" sz="1620" u="none" cap="none" strike="noStrike">
                <a:solidFill>
                  <a:schemeClr val="dk1"/>
                </a:solidFill>
                <a:latin typeface="Times New Roman"/>
                <a:ea typeface="Times New Roman"/>
                <a:cs typeface="Times New Roman"/>
                <a:sym typeface="Times New Roman"/>
              </a:rPr>
            </a:br>
          </a:p>
        </p:txBody>
      </p:sp>
      <p:sp>
        <p:nvSpPr>
          <p:cNvPr id="741" name="Shape 741"/>
          <p:cNvSpPr txBox="1"/>
          <p:nvPr>
            <p:ph idx="1" type="body"/>
          </p:nvPr>
        </p:nvSpPr>
        <p:spPr>
          <a:xfrm>
            <a:off x="628650" y="4614926"/>
            <a:ext cx="7886700" cy="2037299"/>
          </a:xfrm>
          <a:prstGeom prst="rect">
            <a:avLst/>
          </a:prstGeom>
          <a:noFill/>
          <a:ln>
            <a:noFill/>
          </a:ln>
        </p:spPr>
        <p:txBody>
          <a:bodyPr anchorCtr="0" anchor="t" bIns="45700" lIns="91425" rIns="91425" tIns="45700">
            <a:noAutofit/>
          </a:bodyPr>
          <a:lstStyle/>
          <a:p>
            <a:pPr indent="0" lvl="0" marL="0" marR="0" rtl="0" algn="ctr">
              <a:lnSpc>
                <a:spcPct val="80000"/>
              </a:lnSpc>
              <a:spcBef>
                <a:spcPts val="0"/>
              </a:spcBef>
              <a:buClr>
                <a:schemeClr val="lt1"/>
              </a:buClr>
              <a:buSzPct val="25000"/>
              <a:buFont typeface="Arial"/>
              <a:buNone/>
            </a:pPr>
            <a:r>
              <a:rPr b="0" i="0" lang="en" sz="1600" u="none" cap="none" strike="noStrike">
                <a:solidFill>
                  <a:schemeClr val="lt1"/>
                </a:solidFill>
                <a:latin typeface="Times New Roman"/>
                <a:ea typeface="Times New Roman"/>
                <a:cs typeface="Times New Roman"/>
                <a:sym typeface="Times New Roman"/>
              </a:rPr>
              <a:t>All Saints Day School was a buzz with a number of activities during their Zero Waste Week campaign. For example, second grade students created a “Recycle City” where they reimagined and rebuilt cities using recycled and repurposed materials. All Saints’ Fifth graders participated in beach clean-ups at Carmel Beach as well as conducted a waste audit on campus. The entire school community was invited to share their ideas for next year’s Zero Waste Week by adding their Zero Waste Week Post-its on a “Zero Waste Challenge” board. Overall, All Saints worked hard to grow their “Zero Waste WEEK” into a “Zero Waste WAY”! </a:t>
            </a:r>
          </a:p>
        </p:txBody>
      </p:sp>
      <p:pic>
        <p:nvPicPr>
          <p:cNvPr id="742" name="Shape 742"/>
          <p:cNvPicPr preferRelativeResize="0"/>
          <p:nvPr/>
        </p:nvPicPr>
        <p:blipFill rotWithShape="1">
          <a:blip r:embed="rId4">
            <a:alphaModFix/>
          </a:blip>
          <a:srcRect b="0" l="0" r="0" t="0"/>
          <a:stretch/>
        </p:blipFill>
        <p:spPr>
          <a:xfrm>
            <a:off x="2377389" y="1210467"/>
            <a:ext cx="4720500" cy="32750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pic>
        <p:nvPicPr>
          <p:cNvPr id="166" name="Shape 166"/>
          <p:cNvPicPr preferRelativeResize="0"/>
          <p:nvPr/>
        </p:nvPicPr>
        <p:blipFill rotWithShape="1">
          <a:blip r:embed="rId3">
            <a:alphaModFix/>
          </a:blip>
          <a:srcRect b="15070" l="11415" r="9909" t="15652"/>
          <a:stretch/>
        </p:blipFill>
        <p:spPr>
          <a:xfrm>
            <a:off x="0" y="0"/>
            <a:ext cx="9144000" cy="6858000"/>
          </a:xfrm>
          <a:prstGeom prst="rect">
            <a:avLst/>
          </a:prstGeom>
          <a:noFill/>
          <a:ln>
            <a:noFill/>
          </a:ln>
        </p:spPr>
      </p:pic>
      <p:sp>
        <p:nvSpPr>
          <p:cNvPr id="167" name="Shape 167"/>
          <p:cNvSpPr txBox="1"/>
          <p:nvPr/>
        </p:nvSpPr>
        <p:spPr>
          <a:xfrm>
            <a:off x="2922103" y="1928191"/>
            <a:ext cx="2564400" cy="1200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3600">
                <a:solidFill>
                  <a:schemeClr val="lt1"/>
                </a:solidFill>
                <a:latin typeface="Times New Roman"/>
                <a:ea typeface="Times New Roman"/>
                <a:cs typeface="Times New Roman"/>
                <a:sym typeface="Times New Roman"/>
              </a:rPr>
              <a:t>Atlantic Ocean</a:t>
            </a:r>
          </a:p>
        </p:txBody>
      </p:sp>
      <p:sp>
        <p:nvSpPr>
          <p:cNvPr id="168" name="Shape 168"/>
          <p:cNvSpPr txBox="1"/>
          <p:nvPr/>
        </p:nvSpPr>
        <p:spPr>
          <a:xfrm>
            <a:off x="6856757" y="585935"/>
            <a:ext cx="2067300" cy="1569600"/>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 sz="2400">
                <a:solidFill>
                  <a:schemeClr val="lt1"/>
                </a:solidFill>
                <a:latin typeface="Times New Roman"/>
                <a:ea typeface="Times New Roman"/>
                <a:cs typeface="Times New Roman"/>
                <a:sym typeface="Times New Roman"/>
              </a:rPr>
              <a:t>They are each part of one global ocean system. </a:t>
            </a:r>
          </a:p>
        </p:txBody>
      </p:sp>
      <p:pic>
        <p:nvPicPr>
          <p:cNvPr id="169" name="Shape 169"/>
          <p:cNvPicPr preferRelativeResize="0"/>
          <p:nvPr/>
        </p:nvPicPr>
        <p:blipFill rotWithShape="1">
          <a:blip r:embed="rId4">
            <a:alphaModFix/>
          </a:blip>
          <a:srcRect b="0" l="0" r="0" t="0"/>
          <a:stretch/>
        </p:blipFill>
        <p:spPr>
          <a:xfrm>
            <a:off x="150579" y="6322603"/>
            <a:ext cx="1309200" cy="426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6" name="Shape 746"/>
        <p:cNvGrpSpPr/>
        <p:nvPr/>
      </p:nvGrpSpPr>
      <p:grpSpPr>
        <a:xfrm>
          <a:off x="0" y="0"/>
          <a:ext cx="0" cy="0"/>
          <a:chOff x="0" y="0"/>
          <a:chExt cx="0" cy="0"/>
        </a:xfrm>
      </p:grpSpPr>
      <p:pic>
        <p:nvPicPr>
          <p:cNvPr descr="ContentSlide_blue" id="747" name="Shape 74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48" name="Shape 748"/>
          <p:cNvSpPr txBox="1"/>
          <p:nvPr/>
        </p:nvSpPr>
        <p:spPr>
          <a:xfrm>
            <a:off x="255493" y="313782"/>
            <a:ext cx="8888400" cy="1077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3200">
                <a:solidFill>
                  <a:schemeClr val="lt1"/>
                </a:solidFill>
                <a:latin typeface="Times New Roman"/>
                <a:ea typeface="Times New Roman"/>
                <a:cs typeface="Times New Roman"/>
                <a:sym typeface="Times New Roman"/>
              </a:rPr>
              <a:t>To learn more about </a:t>
            </a:r>
          </a:p>
          <a:p>
            <a:pPr indent="0" lvl="0" marL="0" marR="0" rtl="0" algn="ctr">
              <a:spcBef>
                <a:spcPts val="0"/>
              </a:spcBef>
              <a:buSzPct val="25000"/>
              <a:buNone/>
            </a:pPr>
            <a:r>
              <a:rPr b="1" i="1" lang="en" sz="3200">
                <a:solidFill>
                  <a:schemeClr val="lt1"/>
                </a:solidFill>
                <a:latin typeface="Times New Roman"/>
                <a:ea typeface="Times New Roman"/>
                <a:cs typeface="Times New Roman"/>
                <a:sym typeface="Times New Roman"/>
              </a:rPr>
              <a:t>Students for </a:t>
            </a:r>
            <a:r>
              <a:rPr b="1" lang="en" sz="3200">
                <a:solidFill>
                  <a:schemeClr val="lt1"/>
                </a:solidFill>
                <a:latin typeface="Times New Roman"/>
                <a:ea typeface="Times New Roman"/>
                <a:cs typeface="Times New Roman"/>
                <a:sym typeface="Times New Roman"/>
              </a:rPr>
              <a:t>Zero Waste Week</a:t>
            </a:r>
            <a:r>
              <a:rPr lang="en" sz="3200">
                <a:solidFill>
                  <a:schemeClr val="lt1"/>
                </a:solidFill>
                <a:latin typeface="Times New Roman"/>
                <a:ea typeface="Times New Roman"/>
                <a:cs typeface="Times New Roman"/>
                <a:sym typeface="Times New Roman"/>
              </a:rPr>
              <a:t>…</a:t>
            </a:r>
          </a:p>
        </p:txBody>
      </p:sp>
      <p:sp>
        <p:nvSpPr>
          <p:cNvPr id="749" name="Shape 749"/>
          <p:cNvSpPr/>
          <p:nvPr/>
        </p:nvSpPr>
        <p:spPr>
          <a:xfrm>
            <a:off x="660947" y="4490746"/>
            <a:ext cx="3855300" cy="1949700"/>
          </a:xfrm>
          <a:prstGeom prst="rect">
            <a:avLst/>
          </a:prstGeom>
          <a:solidFill>
            <a:srgbClr val="2ABED8"/>
          </a:solidFill>
          <a:ln cap="flat" cmpd="sng" w="2857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750" name="Shape 750"/>
          <p:cNvSpPr/>
          <p:nvPr/>
        </p:nvSpPr>
        <p:spPr>
          <a:xfrm>
            <a:off x="4636910" y="4490744"/>
            <a:ext cx="3855300" cy="1949700"/>
          </a:xfrm>
          <a:prstGeom prst="rect">
            <a:avLst/>
          </a:prstGeom>
          <a:solidFill>
            <a:srgbClr val="2ABED8"/>
          </a:solidFill>
          <a:ln cap="flat" cmpd="sng" w="28575">
            <a:solidFill>
              <a:schemeClr val="lt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751" name="Shape 751"/>
          <p:cNvSpPr txBox="1"/>
          <p:nvPr/>
        </p:nvSpPr>
        <p:spPr>
          <a:xfrm>
            <a:off x="798056" y="4634660"/>
            <a:ext cx="3718200" cy="16620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200">
                <a:solidFill>
                  <a:schemeClr val="lt1"/>
                </a:solidFill>
                <a:latin typeface="Times New Roman"/>
                <a:ea typeface="Times New Roman"/>
                <a:cs typeface="Times New Roman"/>
                <a:sym typeface="Times New Roman"/>
              </a:rPr>
              <a:t>Visit the </a:t>
            </a:r>
          </a:p>
          <a:p>
            <a:pPr indent="0" lvl="0" marL="0" marR="0" rtl="0" algn="ctr">
              <a:spcBef>
                <a:spcPts val="0"/>
              </a:spcBef>
              <a:buSzPct val="25000"/>
              <a:buNone/>
            </a:pPr>
            <a:r>
              <a:rPr i="1" lang="en" sz="2200">
                <a:solidFill>
                  <a:srgbClr val="00528D"/>
                </a:solidFill>
                <a:latin typeface="Times New Roman"/>
                <a:ea typeface="Times New Roman"/>
                <a:cs typeface="Times New Roman"/>
                <a:sym typeface="Times New Roman"/>
              </a:rPr>
              <a:t>Students for </a:t>
            </a:r>
            <a:r>
              <a:rPr lang="en" sz="2200">
                <a:solidFill>
                  <a:srgbClr val="00528D"/>
                </a:solidFill>
                <a:latin typeface="Times New Roman"/>
                <a:ea typeface="Times New Roman"/>
                <a:cs typeface="Times New Roman"/>
                <a:sym typeface="Times New Roman"/>
              </a:rPr>
              <a:t>Zero Waste Week </a:t>
            </a:r>
          </a:p>
          <a:p>
            <a:pPr indent="0" lvl="0" marL="0" marR="0" rtl="0" algn="ctr">
              <a:spcBef>
                <a:spcPts val="0"/>
              </a:spcBef>
              <a:buSzPct val="25000"/>
              <a:buNone/>
            </a:pPr>
            <a:r>
              <a:rPr lang="en" sz="2200">
                <a:solidFill>
                  <a:schemeClr val="lt1"/>
                </a:solidFill>
                <a:latin typeface="Times New Roman"/>
                <a:ea typeface="Times New Roman"/>
                <a:cs typeface="Times New Roman"/>
                <a:sym typeface="Times New Roman"/>
              </a:rPr>
              <a:t>Webpage</a:t>
            </a:r>
            <a:r>
              <a:rPr b="1" lang="en" sz="2200">
                <a:solidFill>
                  <a:schemeClr val="lt1"/>
                </a:solidFill>
                <a:latin typeface="Times New Roman"/>
                <a:ea typeface="Times New Roman"/>
                <a:cs typeface="Times New Roman"/>
                <a:sym typeface="Times New Roman"/>
              </a:rPr>
              <a:t>: </a:t>
            </a:r>
            <a:r>
              <a:rPr lang="en" sz="1800" u="sng">
                <a:solidFill>
                  <a:schemeClr val="hlink"/>
                </a:solidFill>
                <a:latin typeface="Times New Roman"/>
                <a:ea typeface="Times New Roman"/>
                <a:cs typeface="Times New Roman"/>
                <a:sym typeface="Times New Roman"/>
                <a:hlinkClick r:id="rId4"/>
              </a:rPr>
              <a:t>http://sanctuaries.noaa.gov/education/ocean_guardian/zero-waste-week/</a:t>
            </a:r>
            <a:r>
              <a:rPr lang="en" sz="1800">
                <a:solidFill>
                  <a:schemeClr val="lt1"/>
                </a:solidFill>
                <a:latin typeface="Times New Roman"/>
                <a:ea typeface="Times New Roman"/>
                <a:cs typeface="Times New Roman"/>
                <a:sym typeface="Times New Roman"/>
              </a:rPr>
              <a:t> </a:t>
            </a:r>
          </a:p>
        </p:txBody>
      </p:sp>
      <p:sp>
        <p:nvSpPr>
          <p:cNvPr id="752" name="Shape 752"/>
          <p:cNvSpPr txBox="1"/>
          <p:nvPr/>
        </p:nvSpPr>
        <p:spPr>
          <a:xfrm>
            <a:off x="4793801" y="4735708"/>
            <a:ext cx="3637499" cy="16620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2200">
                <a:solidFill>
                  <a:schemeClr val="lt1"/>
                </a:solidFill>
                <a:latin typeface="Times New Roman"/>
                <a:ea typeface="Times New Roman"/>
                <a:cs typeface="Times New Roman"/>
                <a:sym typeface="Times New Roman"/>
              </a:rPr>
              <a:t>Check out the </a:t>
            </a:r>
          </a:p>
          <a:p>
            <a:pPr indent="0" lvl="0" marL="0" marR="0" rtl="0" algn="ctr">
              <a:spcBef>
                <a:spcPts val="0"/>
              </a:spcBef>
              <a:buSzPct val="25000"/>
              <a:buNone/>
            </a:pPr>
            <a:r>
              <a:rPr i="1" lang="en" sz="2200">
                <a:solidFill>
                  <a:srgbClr val="00528D"/>
                </a:solidFill>
                <a:latin typeface="Times New Roman"/>
                <a:ea typeface="Times New Roman"/>
                <a:cs typeface="Times New Roman"/>
                <a:sym typeface="Times New Roman"/>
              </a:rPr>
              <a:t>Students for </a:t>
            </a:r>
            <a:r>
              <a:rPr lang="en" sz="2200">
                <a:solidFill>
                  <a:srgbClr val="00528D"/>
                </a:solidFill>
                <a:latin typeface="Times New Roman"/>
                <a:ea typeface="Times New Roman"/>
                <a:cs typeface="Times New Roman"/>
                <a:sym typeface="Times New Roman"/>
              </a:rPr>
              <a:t>Zero Waste Week</a:t>
            </a:r>
            <a:r>
              <a:rPr lang="en" sz="2200">
                <a:solidFill>
                  <a:schemeClr val="lt1"/>
                </a:solidFill>
                <a:latin typeface="Times New Roman"/>
                <a:ea typeface="Times New Roman"/>
                <a:cs typeface="Times New Roman"/>
                <a:sym typeface="Times New Roman"/>
              </a:rPr>
              <a:t> Video: </a:t>
            </a:r>
          </a:p>
          <a:p>
            <a:pPr indent="0" lvl="0" marL="0" marR="0" rtl="0" algn="ctr">
              <a:spcBef>
                <a:spcPts val="0"/>
              </a:spcBef>
              <a:buSzPct val="25000"/>
              <a:buNone/>
            </a:pPr>
            <a:r>
              <a:rPr lang="en" sz="1800" u="sng">
                <a:solidFill>
                  <a:schemeClr val="hlink"/>
                </a:solidFill>
                <a:latin typeface="Times New Roman"/>
                <a:ea typeface="Times New Roman"/>
                <a:cs typeface="Times New Roman"/>
                <a:sym typeface="Times New Roman"/>
                <a:hlinkClick r:id="rId5"/>
              </a:rPr>
              <a:t>https://youtu.be/HDkK6YwmcjA</a:t>
            </a:r>
            <a:r>
              <a:rPr lang="en" sz="1800">
                <a:solidFill>
                  <a:schemeClr val="lt1"/>
                </a:solidFill>
                <a:latin typeface="Times New Roman"/>
                <a:ea typeface="Times New Roman"/>
                <a:cs typeface="Times New Roman"/>
                <a:sym typeface="Times New Roman"/>
              </a:rPr>
              <a:t> </a:t>
            </a:r>
          </a:p>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753" name="Shape 753"/>
          <p:cNvPicPr preferRelativeResize="0"/>
          <p:nvPr/>
        </p:nvPicPr>
        <p:blipFill rotWithShape="1">
          <a:blip r:embed="rId6">
            <a:alphaModFix/>
          </a:blip>
          <a:srcRect b="0" l="0" r="0" t="0"/>
          <a:stretch/>
        </p:blipFill>
        <p:spPr>
          <a:xfrm>
            <a:off x="660949" y="1534916"/>
            <a:ext cx="7831200" cy="2740499"/>
          </a:xfrm>
          <a:prstGeom prst="rect">
            <a:avLst/>
          </a:prstGeom>
          <a:noFill/>
          <a:ln cap="flat" cmpd="sng" w="38100">
            <a:solidFill>
              <a:schemeClr val="lt1"/>
            </a:solidFill>
            <a:prstDash val="solid"/>
            <a:round/>
            <a:headEnd len="med" w="med" type="none"/>
            <a:tailEnd len="med" w="med" type="none"/>
          </a:ln>
          <a:effectLst>
            <a:outerShdw blurRad="292100" rotWithShape="0" algn="tl" dir="2700000" dist="139700">
              <a:srgbClr val="333333">
                <a:alpha val="64705"/>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7" name="Shape 757"/>
        <p:cNvGrpSpPr/>
        <p:nvPr/>
      </p:nvGrpSpPr>
      <p:grpSpPr>
        <a:xfrm>
          <a:off x="0" y="0"/>
          <a:ext cx="0" cy="0"/>
          <a:chOff x="0" y="0"/>
          <a:chExt cx="0" cy="0"/>
        </a:xfrm>
      </p:grpSpPr>
      <p:sp>
        <p:nvSpPr>
          <p:cNvPr id="758" name="Shape 758"/>
          <p:cNvSpPr/>
          <p:nvPr/>
        </p:nvSpPr>
        <p:spPr>
          <a:xfrm>
            <a:off x="0" y="0"/>
            <a:ext cx="9144000" cy="6858000"/>
          </a:xfrm>
          <a:prstGeom prst="rect">
            <a:avLst/>
          </a:prstGeom>
          <a:solidFill>
            <a:srgbClr val="00538D"/>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pic>
        <p:nvPicPr>
          <p:cNvPr id="759" name="Shape 759"/>
          <p:cNvPicPr preferRelativeResize="0"/>
          <p:nvPr/>
        </p:nvPicPr>
        <p:blipFill rotWithShape="1">
          <a:blip r:embed="rId3">
            <a:alphaModFix/>
          </a:blip>
          <a:srcRect b="0" l="2429" r="4895" t="3135"/>
          <a:stretch/>
        </p:blipFill>
        <p:spPr>
          <a:xfrm>
            <a:off x="1409853" y="261898"/>
            <a:ext cx="6324299" cy="63342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pic>
        <p:nvPicPr>
          <p:cNvPr id="174" name="Shape 174"/>
          <p:cNvPicPr preferRelativeResize="0"/>
          <p:nvPr/>
        </p:nvPicPr>
        <p:blipFill rotWithShape="1">
          <a:blip r:embed="rId3">
            <a:alphaModFix/>
          </a:blip>
          <a:srcRect b="14782" l="10872" r="10145" t="14782"/>
          <a:stretch/>
        </p:blipFill>
        <p:spPr>
          <a:xfrm>
            <a:off x="0" y="-1"/>
            <a:ext cx="9180000" cy="6858000"/>
          </a:xfrm>
          <a:prstGeom prst="rect">
            <a:avLst/>
          </a:prstGeom>
          <a:noFill/>
          <a:ln>
            <a:noFill/>
          </a:ln>
        </p:spPr>
      </p:pic>
      <p:sp>
        <p:nvSpPr>
          <p:cNvPr id="175" name="Shape 175"/>
          <p:cNvSpPr txBox="1"/>
          <p:nvPr/>
        </p:nvSpPr>
        <p:spPr>
          <a:xfrm>
            <a:off x="3697357" y="2663686"/>
            <a:ext cx="2206500" cy="12003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 sz="3600">
                <a:solidFill>
                  <a:schemeClr val="lt1"/>
                </a:solidFill>
                <a:latin typeface="Times New Roman"/>
                <a:ea typeface="Times New Roman"/>
                <a:cs typeface="Times New Roman"/>
                <a:sym typeface="Times New Roman"/>
              </a:rPr>
              <a:t>Arctic Ocean</a:t>
            </a:r>
          </a:p>
        </p:txBody>
      </p:sp>
      <p:sp>
        <p:nvSpPr>
          <p:cNvPr id="176" name="Shape 176"/>
          <p:cNvSpPr txBox="1"/>
          <p:nvPr/>
        </p:nvSpPr>
        <p:spPr>
          <a:xfrm>
            <a:off x="238539" y="4996991"/>
            <a:ext cx="1968000" cy="1569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2400">
                <a:solidFill>
                  <a:schemeClr val="lt1"/>
                </a:solidFill>
                <a:latin typeface="Times New Roman"/>
                <a:ea typeface="Times New Roman"/>
                <a:cs typeface="Times New Roman"/>
                <a:sym typeface="Times New Roman"/>
              </a:rPr>
              <a:t>This vast body of water covers 71% of our planet. </a:t>
            </a:r>
          </a:p>
        </p:txBody>
      </p:sp>
      <p:pic>
        <p:nvPicPr>
          <p:cNvPr id="177" name="Shape 177"/>
          <p:cNvPicPr preferRelativeResize="0"/>
          <p:nvPr/>
        </p:nvPicPr>
        <p:blipFill rotWithShape="1">
          <a:blip r:embed="rId4">
            <a:alphaModFix/>
          </a:blip>
          <a:srcRect b="0" l="0" r="0" t="0"/>
          <a:stretch/>
        </p:blipFill>
        <p:spPr>
          <a:xfrm>
            <a:off x="7680090" y="6294028"/>
            <a:ext cx="1309200" cy="426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pic>
        <p:nvPicPr>
          <p:cNvPr id="182" name="Shape 182"/>
          <p:cNvPicPr preferRelativeResize="0"/>
          <p:nvPr/>
        </p:nvPicPr>
        <p:blipFill rotWithShape="1">
          <a:blip r:embed="rId3">
            <a:alphaModFix/>
          </a:blip>
          <a:srcRect b="15073" l="11420" r="9675" t="15941"/>
          <a:stretch/>
        </p:blipFill>
        <p:spPr>
          <a:xfrm>
            <a:off x="0" y="0"/>
            <a:ext cx="9144000" cy="6858000"/>
          </a:xfrm>
          <a:prstGeom prst="rect">
            <a:avLst/>
          </a:prstGeom>
          <a:noFill/>
          <a:ln>
            <a:noFill/>
          </a:ln>
        </p:spPr>
      </p:pic>
      <p:sp>
        <p:nvSpPr>
          <p:cNvPr id="183" name="Shape 183"/>
          <p:cNvSpPr txBox="1"/>
          <p:nvPr/>
        </p:nvSpPr>
        <p:spPr>
          <a:xfrm>
            <a:off x="3240156" y="1371600"/>
            <a:ext cx="2206499" cy="1200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3600">
                <a:solidFill>
                  <a:schemeClr val="lt1"/>
                </a:solidFill>
                <a:latin typeface="Times New Roman"/>
                <a:ea typeface="Times New Roman"/>
                <a:cs typeface="Times New Roman"/>
                <a:sym typeface="Times New Roman"/>
              </a:rPr>
              <a:t>Southern Ocean</a:t>
            </a:r>
          </a:p>
        </p:txBody>
      </p:sp>
      <p:sp>
        <p:nvSpPr>
          <p:cNvPr id="184" name="Shape 184"/>
          <p:cNvSpPr txBox="1"/>
          <p:nvPr/>
        </p:nvSpPr>
        <p:spPr>
          <a:xfrm>
            <a:off x="7004406" y="232855"/>
            <a:ext cx="1987800" cy="3047100"/>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b="1" lang="en" sz="2400">
                <a:solidFill>
                  <a:srgbClr val="2ABED8"/>
                </a:solidFill>
                <a:latin typeface="Times New Roman"/>
                <a:ea typeface="Times New Roman"/>
                <a:cs typeface="Times New Roman"/>
                <a:sym typeface="Times New Roman"/>
              </a:rPr>
              <a:t>Question: </a:t>
            </a:r>
            <a:r>
              <a:rPr lang="en" sz="2400">
                <a:solidFill>
                  <a:schemeClr val="lt1"/>
                </a:solidFill>
                <a:latin typeface="Times New Roman"/>
                <a:ea typeface="Times New Roman"/>
                <a:cs typeface="Times New Roman"/>
                <a:sym typeface="Times New Roman"/>
              </a:rPr>
              <a:t>Why do we call our planet “Earth” when most of the planet is covered in water?</a:t>
            </a:r>
          </a:p>
        </p:txBody>
      </p:sp>
      <p:pic>
        <p:nvPicPr>
          <p:cNvPr id="185" name="Shape 185"/>
          <p:cNvPicPr preferRelativeResize="0"/>
          <p:nvPr/>
        </p:nvPicPr>
        <p:blipFill rotWithShape="1">
          <a:blip r:embed="rId4">
            <a:alphaModFix/>
          </a:blip>
          <a:srcRect b="0" l="0" r="0" t="0"/>
          <a:stretch/>
        </p:blipFill>
        <p:spPr>
          <a:xfrm>
            <a:off x="150578" y="6322603"/>
            <a:ext cx="1309200" cy="426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 name="Shape 190"/>
        <p:cNvGrpSpPr/>
        <p:nvPr/>
      </p:nvGrpSpPr>
      <p:grpSpPr>
        <a:xfrm>
          <a:off x="0" y="0"/>
          <a:ext cx="0" cy="0"/>
          <a:chOff x="0" y="0"/>
          <a:chExt cx="0" cy="0"/>
        </a:xfrm>
      </p:grpSpPr>
      <p:sp>
        <p:nvSpPr>
          <p:cNvPr id="191" name="Shape 191"/>
          <p:cNvSpPr/>
          <p:nvPr/>
        </p:nvSpPr>
        <p:spPr>
          <a:xfrm>
            <a:off x="0" y="0"/>
            <a:ext cx="9144000" cy="6858000"/>
          </a:xfrm>
          <a:prstGeom prst="rect">
            <a:avLst/>
          </a:prstGeom>
          <a:solidFill>
            <a:srgbClr val="008DA8"/>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sp>
        <p:nvSpPr>
          <p:cNvPr id="192" name="Shape 192"/>
          <p:cNvSpPr txBox="1"/>
          <p:nvPr/>
        </p:nvSpPr>
        <p:spPr>
          <a:xfrm>
            <a:off x="0" y="309827"/>
            <a:ext cx="9612300" cy="138509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lt1"/>
              </a:buClr>
              <a:buSzPct val="25000"/>
              <a:buFont typeface="Arial"/>
              <a:buNone/>
            </a:pPr>
            <a:r>
              <a:rPr lang="en" sz="4000">
                <a:solidFill>
                  <a:schemeClr val="lt1"/>
                </a:solidFill>
                <a:latin typeface="Times New Roman"/>
                <a:ea typeface="Times New Roman"/>
                <a:cs typeface="Times New Roman"/>
                <a:sym typeface="Times New Roman"/>
              </a:rPr>
              <a:t>Maybe we should call our planet – </a:t>
            </a:r>
          </a:p>
          <a:p>
            <a:pPr indent="0" lvl="0" marL="0" marR="0" rtl="0" algn="ctr">
              <a:spcBef>
                <a:spcPts val="0"/>
              </a:spcBef>
              <a:buClr>
                <a:srgbClr val="002060"/>
              </a:buClr>
              <a:buSzPct val="25000"/>
              <a:buFont typeface="Arial"/>
              <a:buNone/>
            </a:pPr>
            <a:r>
              <a:rPr b="1" lang="en" sz="4400">
                <a:solidFill>
                  <a:srgbClr val="002060"/>
                </a:solidFill>
                <a:latin typeface="Times New Roman"/>
                <a:ea typeface="Times New Roman"/>
                <a:cs typeface="Times New Roman"/>
                <a:sym typeface="Times New Roman"/>
              </a:rPr>
              <a:t>OCEAN</a:t>
            </a:r>
            <a:r>
              <a:rPr lang="en" sz="4400">
                <a:solidFill>
                  <a:schemeClr val="lt1"/>
                </a:solidFill>
                <a:latin typeface="Times New Roman"/>
                <a:ea typeface="Times New Roman"/>
                <a:cs typeface="Times New Roman"/>
                <a:sym typeface="Times New Roman"/>
              </a:rPr>
              <a:t>!</a:t>
            </a:r>
          </a:p>
        </p:txBody>
      </p:sp>
      <p:pic>
        <p:nvPicPr>
          <p:cNvPr id="193" name="Shape 193"/>
          <p:cNvPicPr preferRelativeResize="0"/>
          <p:nvPr/>
        </p:nvPicPr>
        <p:blipFill rotWithShape="1">
          <a:blip r:embed="rId3">
            <a:alphaModFix/>
          </a:blip>
          <a:srcRect b="0" l="0" r="0" t="0"/>
          <a:stretch/>
        </p:blipFill>
        <p:spPr>
          <a:xfrm>
            <a:off x="298173" y="1910266"/>
            <a:ext cx="8547600" cy="4380600"/>
          </a:xfrm>
          <a:prstGeom prst="rect">
            <a:avLst/>
          </a:prstGeom>
          <a:noFill/>
          <a:ln>
            <a:noFill/>
          </a:ln>
          <a:effectLst>
            <a:outerShdw blurRad="292100" rotWithShape="0" algn="tl" dir="2700000" dist="139700">
              <a:srgbClr val="333333">
                <a:alpha val="64705"/>
              </a:srgbClr>
            </a:outerShdw>
          </a:effectLst>
        </p:spPr>
      </p:pic>
      <p:sp>
        <p:nvSpPr>
          <p:cNvPr id="194" name="Shape 194"/>
          <p:cNvSpPr txBox="1"/>
          <p:nvPr/>
        </p:nvSpPr>
        <p:spPr>
          <a:xfrm>
            <a:off x="4130328" y="6198605"/>
            <a:ext cx="3299700" cy="1848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600">
                <a:solidFill>
                  <a:srgbClr val="D0CECE"/>
                </a:solidFill>
                <a:latin typeface="Times New Roman"/>
                <a:ea typeface="Times New Roman"/>
                <a:cs typeface="Times New Roman"/>
                <a:sym typeface="Times New Roman"/>
              </a:rPr>
              <a:t>Image source: https://pixabay.com/p-32299/?no_redirect  </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p:nvPr/>
        </p:nvSpPr>
        <p:spPr>
          <a:xfrm>
            <a:off x="0" y="0"/>
            <a:ext cx="9144000" cy="6858000"/>
          </a:xfrm>
          <a:prstGeom prst="rect">
            <a:avLst/>
          </a:prstGeom>
          <a:solidFill>
            <a:srgbClr val="00538D"/>
          </a:solidFill>
          <a:ln>
            <a:noFill/>
          </a:ln>
        </p:spPr>
        <p:txBody>
          <a:bodyPr anchorCtr="0" anchor="ctr" bIns="45700" lIns="91425" rIns="91425" tIns="45700">
            <a:noAutofit/>
          </a:bodyPr>
          <a:lstStyle/>
          <a:p>
            <a:pPr indent="0" lvl="0" marL="0" marR="0" rtl="0" algn="l">
              <a:spcBef>
                <a:spcPts val="0"/>
              </a:spcBef>
              <a:buNone/>
            </a:pPr>
            <a:r>
              <a:t/>
            </a:r>
            <a:endParaRPr sz="2400">
              <a:solidFill>
                <a:schemeClr val="dk1"/>
              </a:solidFill>
              <a:latin typeface="Arial"/>
              <a:ea typeface="Arial"/>
              <a:cs typeface="Arial"/>
              <a:sym typeface="Arial"/>
            </a:endParaRPr>
          </a:p>
        </p:txBody>
      </p:sp>
      <p:pic>
        <p:nvPicPr>
          <p:cNvPr id="200" name="Shape 200"/>
          <p:cNvPicPr preferRelativeResize="0"/>
          <p:nvPr/>
        </p:nvPicPr>
        <p:blipFill rotWithShape="1">
          <a:blip r:embed="rId3">
            <a:alphaModFix/>
          </a:blip>
          <a:srcRect b="0" l="0" r="0" t="0"/>
          <a:stretch/>
        </p:blipFill>
        <p:spPr>
          <a:xfrm>
            <a:off x="266700" y="0"/>
            <a:ext cx="86055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